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10"/>
  </p:notesMasterIdLst>
  <p:sldIdLst>
    <p:sldId id="367" r:id="rId2"/>
    <p:sldId id="411" r:id="rId3"/>
    <p:sldId id="369" r:id="rId4"/>
    <p:sldId id="370" r:id="rId5"/>
    <p:sldId id="391" r:id="rId6"/>
    <p:sldId id="393" r:id="rId7"/>
    <p:sldId id="394" r:id="rId8"/>
    <p:sldId id="39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22521" autoAdjust="0"/>
    <p:restoredTop sz="94624" autoAdjust="0"/>
  </p:normalViewPr>
  <p:slideViewPr>
    <p:cSldViewPr>
      <p:cViewPr>
        <p:scale>
          <a:sx n="66" d="100"/>
          <a:sy n="66" d="100"/>
        </p:scale>
        <p:origin x="-1776" y="-1104"/>
      </p:cViewPr>
      <p:guideLst>
        <p:guide orient="horz" pos="2160"/>
        <p:guide pos="2880"/>
      </p:guideLst>
    </p:cSldViewPr>
  </p:slideViewPr>
  <p:outlineViewPr>
    <p:cViewPr>
      <p:scale>
        <a:sx n="33" d="100"/>
        <a:sy n="33" d="100"/>
      </p:scale>
      <p:origin x="0" y="5418"/>
    </p:cViewPr>
  </p:outlineViewPr>
  <p:notesTextViewPr>
    <p:cViewPr>
      <p:scale>
        <a:sx n="100" d="100"/>
        <a:sy n="100" d="100"/>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205868-8EAD-4444-BCD1-CE261FBF831E}" type="datetimeFigureOut">
              <a:rPr lang="en-GB" smtClean="0"/>
              <a:pPr/>
              <a:t>3/27/15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232F6D-653F-42BB-8EB3-7979B1021524}"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0ABB30C-6825-47DB-AF5E-F47291DD8CEE}" type="slidenum">
              <a:rPr lang="en-GB" smtClean="0">
                <a:latin typeface="Arial" pitchFamily="34" charset="0"/>
              </a:rPr>
              <a:pPr/>
              <a:t>1</a:t>
            </a:fld>
            <a:endParaRPr lang="en-GB" smtClean="0">
              <a:latin typeface="Arial" pitchFamily="34" charset="0"/>
            </a:endParaRPr>
          </a:p>
        </p:txBody>
      </p:sp>
      <p:sp>
        <p:nvSpPr>
          <p:cNvPr id="11878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defTabSz="912813"/>
            <a:fld id="{6CAB407D-6A4C-44E4-A936-D6E6C8441557}" type="slidenum">
              <a:rPr lang="en-US" sz="1200">
                <a:solidFill>
                  <a:schemeClr val="accent2"/>
                </a:solidFill>
                <a:latin typeface="Comic Sans MS" pitchFamily="66" charset="0"/>
              </a:rPr>
              <a:pPr algn="r" defTabSz="912813"/>
              <a:t>1</a:t>
            </a:fld>
            <a:endParaRPr lang="en-US" sz="1200">
              <a:solidFill>
                <a:schemeClr val="accent2"/>
              </a:solidFill>
              <a:latin typeface="Comic Sans MS" pitchFamily="66" charset="0"/>
            </a:endParaRPr>
          </a:p>
        </p:txBody>
      </p:sp>
      <p:sp>
        <p:nvSpPr>
          <p:cNvPr id="11878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ln>
            <a:miter lim="800000"/>
            <a:headEnd/>
            <a:tailEnd/>
          </a:ln>
        </p:spPr>
        <p:txBody>
          <a:bodyPr/>
          <a:lstStyle/>
          <a:p>
            <a:fld id="{445CADEF-A600-C84B-93A1-FFCB99385284}" type="slidenum">
              <a:rPr lang="en-GB"/>
              <a:pPr/>
              <a:t>6</a:t>
            </a:fld>
            <a:endParaRPr lang="en-GB"/>
          </a:p>
        </p:txBody>
      </p:sp>
      <p:sp>
        <p:nvSpPr>
          <p:cNvPr id="184323" name="Rectangle 7"/>
          <p:cNvSpPr txBox="1">
            <a:spLocks noGrp="1" noChangeArrowheads="1"/>
          </p:cNvSpPr>
          <p:nvPr/>
        </p:nvSpPr>
        <p:spPr bwMode="auto">
          <a:xfrm>
            <a:off x="3884489" y="8685701"/>
            <a:ext cx="2971907" cy="456834"/>
          </a:xfrm>
          <a:prstGeom prst="rect">
            <a:avLst/>
          </a:prstGeom>
          <a:noFill/>
          <a:ln w="9525">
            <a:noFill/>
            <a:miter lim="800000"/>
            <a:headEnd/>
            <a:tailEnd/>
          </a:ln>
        </p:spPr>
        <p:txBody>
          <a:bodyPr lIns="91432" tIns="45716" rIns="91432" bIns="45716" anchor="b">
            <a:prstTxWarp prst="textNoShape">
              <a:avLst/>
            </a:prstTxWarp>
          </a:bodyPr>
          <a:lstStyle/>
          <a:p>
            <a:pPr algn="r" defTabSz="912813"/>
            <a:fld id="{A23BE154-F6E8-484D-B54B-62D2E90BCB2B}" type="slidenum">
              <a:rPr lang="en-US" sz="1200">
                <a:solidFill>
                  <a:schemeClr val="accent2"/>
                </a:solidFill>
                <a:latin typeface="Comic Sans MS" charset="0"/>
              </a:rPr>
              <a:pPr algn="r" defTabSz="912813"/>
              <a:t>6</a:t>
            </a:fld>
            <a:endParaRPr lang="en-US" sz="1200">
              <a:solidFill>
                <a:schemeClr val="accent2"/>
              </a:solidFill>
              <a:latin typeface="Comic Sans MS" charset="0"/>
            </a:endParaRPr>
          </a:p>
        </p:txBody>
      </p:sp>
      <p:sp>
        <p:nvSpPr>
          <p:cNvPr id="18432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4325" name="Rectangle 3"/>
          <p:cNvSpPr>
            <a:spLocks noGrp="1" noChangeArrowheads="1"/>
          </p:cNvSpPr>
          <p:nvPr>
            <p:ph type="body" idx="1"/>
          </p:nvPr>
        </p:nvSpPr>
        <p:spPr bwMode="auto">
          <a:noFill/>
        </p:spPr>
        <p:txBody>
          <a:bodyPr/>
          <a:lstStyle/>
          <a:p>
            <a:pPr eaLnBrk="1" hangingPunct="1">
              <a:spcBef>
                <a:spcPct val="0"/>
              </a:spcBef>
            </a:pPr>
            <a:endParaRPr lang="en-GB">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bwMode="auto">
          <a:noFill/>
          <a:ln>
            <a:miter lim="800000"/>
            <a:headEnd/>
            <a:tailEnd/>
          </a:ln>
        </p:spPr>
        <p:txBody>
          <a:bodyPr/>
          <a:lstStyle/>
          <a:p>
            <a:fld id="{4A5AC1FC-6BBF-0546-9954-57D4D270E0DE}" type="slidenum">
              <a:rPr lang="en-GB"/>
              <a:pPr/>
              <a:t>7</a:t>
            </a:fld>
            <a:endParaRPr lang="en-GB"/>
          </a:p>
        </p:txBody>
      </p:sp>
      <p:sp>
        <p:nvSpPr>
          <p:cNvPr id="185347" name="Rectangle 7"/>
          <p:cNvSpPr txBox="1">
            <a:spLocks noGrp="1" noChangeArrowheads="1"/>
          </p:cNvSpPr>
          <p:nvPr/>
        </p:nvSpPr>
        <p:spPr bwMode="auto">
          <a:xfrm>
            <a:off x="3884489" y="8685701"/>
            <a:ext cx="2971907" cy="456834"/>
          </a:xfrm>
          <a:prstGeom prst="rect">
            <a:avLst/>
          </a:prstGeom>
          <a:noFill/>
          <a:ln w="9525">
            <a:noFill/>
            <a:miter lim="800000"/>
            <a:headEnd/>
            <a:tailEnd/>
          </a:ln>
        </p:spPr>
        <p:txBody>
          <a:bodyPr lIns="91432" tIns="45716" rIns="91432" bIns="45716" anchor="b">
            <a:prstTxWarp prst="textNoShape">
              <a:avLst/>
            </a:prstTxWarp>
          </a:bodyPr>
          <a:lstStyle/>
          <a:p>
            <a:pPr algn="r" defTabSz="912813"/>
            <a:fld id="{9B18839D-81B6-A840-9678-D1C48B787F9C}" type="slidenum">
              <a:rPr lang="en-US" sz="1200">
                <a:solidFill>
                  <a:schemeClr val="accent2"/>
                </a:solidFill>
                <a:latin typeface="Comic Sans MS" charset="0"/>
              </a:rPr>
              <a:pPr algn="r" defTabSz="912813"/>
              <a:t>7</a:t>
            </a:fld>
            <a:endParaRPr lang="en-US" sz="1200">
              <a:solidFill>
                <a:schemeClr val="accent2"/>
              </a:solidFill>
              <a:latin typeface="Comic Sans MS" charset="0"/>
            </a:endParaRPr>
          </a:p>
        </p:txBody>
      </p:sp>
      <p:sp>
        <p:nvSpPr>
          <p:cNvPr id="18534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5349" name="Rectangle 3"/>
          <p:cNvSpPr>
            <a:spLocks noGrp="1" noChangeArrowheads="1"/>
          </p:cNvSpPr>
          <p:nvPr>
            <p:ph type="body" idx="1"/>
          </p:nvPr>
        </p:nvSpPr>
        <p:spPr bwMode="auto">
          <a:noFill/>
        </p:spPr>
        <p:txBody>
          <a:bodyPr/>
          <a:lstStyle/>
          <a:p>
            <a:pPr eaLnBrk="1" hangingPunct="1">
              <a:spcBef>
                <a:spcPct val="0"/>
              </a:spcBef>
            </a:pPr>
            <a:endParaRPr lang="en-GB">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3884489" y="8685701"/>
            <a:ext cx="2971907" cy="456834"/>
          </a:xfrm>
          <a:prstGeom prst="rect">
            <a:avLst/>
          </a:prstGeom>
          <a:noFill/>
          <a:ln w="9525">
            <a:noFill/>
            <a:miter lim="800000"/>
            <a:headEnd/>
            <a:tailEnd/>
          </a:ln>
        </p:spPr>
        <p:txBody>
          <a:bodyPr anchor="b">
            <a:prstTxWarp prst="textNoShape">
              <a:avLst/>
            </a:prstTxWarp>
          </a:bodyPr>
          <a:lstStyle/>
          <a:p>
            <a:pPr algn="r"/>
            <a:fld id="{92D8F024-861B-0449-9F9F-318041FA8EF9}" type="slidenum">
              <a:rPr lang="en-GB" sz="1200"/>
              <a:pPr algn="r"/>
              <a:t>8</a:t>
            </a:fld>
            <a:endParaRPr lang="en-GB" sz="1200"/>
          </a:p>
        </p:txBody>
      </p:sp>
      <p:sp>
        <p:nvSpPr>
          <p:cNvPr id="186371" name="Slide Image Placeholder 1"/>
          <p:cNvSpPr>
            <a:spLocks noGrp="1" noRot="1" noChangeAspect="1" noTextEdit="1"/>
          </p:cNvSpPr>
          <p:nvPr>
            <p:ph type="sldImg"/>
          </p:nvPr>
        </p:nvSpPr>
        <p:spPr bwMode="auto">
          <a:noFill/>
          <a:ln>
            <a:solidFill>
              <a:srgbClr val="000000"/>
            </a:solidFill>
            <a:miter lim="800000"/>
            <a:headEnd/>
            <a:tailEnd/>
          </a:ln>
        </p:spPr>
      </p:sp>
      <p:sp>
        <p:nvSpPr>
          <p:cNvPr id="186372" name="Notes Placeholder 2"/>
          <p:cNvSpPr>
            <a:spLocks noGrp="1"/>
          </p:cNvSpPr>
          <p:nvPr>
            <p:ph type="body" idx="1"/>
          </p:nvPr>
        </p:nvSpPr>
        <p:spPr bwMode="auto">
          <a:noFill/>
        </p:spPr>
        <p:txBody>
          <a:bodyPr/>
          <a:lstStyle/>
          <a:p>
            <a:pPr eaLnBrk="1" hangingPunct="1">
              <a:spcBef>
                <a:spcPct val="0"/>
              </a:spcBef>
            </a:pPr>
            <a:endParaRPr lang="en-GB">
              <a:latin typeface="Arial" charset="0"/>
            </a:endParaRPr>
          </a:p>
        </p:txBody>
      </p:sp>
      <p:sp>
        <p:nvSpPr>
          <p:cNvPr id="186373" name="Slide Number Placeholder 3"/>
          <p:cNvSpPr txBox="1">
            <a:spLocks noGrp="1"/>
          </p:cNvSpPr>
          <p:nvPr/>
        </p:nvSpPr>
        <p:spPr bwMode="auto">
          <a:xfrm>
            <a:off x="3886094" y="8685701"/>
            <a:ext cx="2970303" cy="456834"/>
          </a:xfrm>
          <a:prstGeom prst="rect">
            <a:avLst/>
          </a:prstGeom>
          <a:noFill/>
          <a:ln w="9525">
            <a:noFill/>
            <a:miter lim="800000"/>
            <a:headEnd/>
            <a:tailEnd/>
          </a:ln>
        </p:spPr>
        <p:txBody>
          <a:bodyPr lIns="94175" tIns="47088" rIns="94175" bIns="47088" anchor="b">
            <a:prstTxWarp prst="textNoShape">
              <a:avLst/>
            </a:prstTxWarp>
          </a:bodyPr>
          <a:lstStyle/>
          <a:p>
            <a:pPr algn="r" defTabSz="941388"/>
            <a:fld id="{88D32D57-E7AF-3542-9F5A-AC420FC4DF45}" type="slidenum">
              <a:rPr lang="en-US" sz="1200">
                <a:solidFill>
                  <a:schemeClr val="accent2"/>
                </a:solidFill>
                <a:latin typeface="Comic Sans MS" charset="0"/>
              </a:rPr>
              <a:pPr algn="r" defTabSz="941388"/>
              <a:t>8</a:t>
            </a:fld>
            <a:endParaRPr lang="en-US" sz="1200">
              <a:solidFill>
                <a:schemeClr val="accent2"/>
              </a:solidFill>
              <a:latin typeface="Comic Sans M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98AF62D-403E-4BA2-B858-4A5D10BF9275}" type="datetimeFigureOut">
              <a:rPr lang="en-GB" smtClean="0"/>
              <a:pPr/>
              <a:t>3/27/15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98AF62D-403E-4BA2-B858-4A5D10BF9275}" type="datetimeFigureOut">
              <a:rPr lang="en-GB" smtClean="0"/>
              <a:pPr/>
              <a:t>3/27/15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98AF62D-403E-4BA2-B858-4A5D10BF9275}" type="datetimeFigureOut">
              <a:rPr lang="en-GB" smtClean="0"/>
              <a:pPr/>
              <a:t>3/27/15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8AF62D-403E-4BA2-B858-4A5D10BF9275}" type="datetimeFigureOut">
              <a:rPr lang="en-GB" smtClean="0"/>
              <a:pPr/>
              <a:t>3/27/15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AF62D-403E-4BA2-B858-4A5D10BF9275}" type="datetimeFigureOut">
              <a:rPr lang="en-GB" smtClean="0"/>
              <a:pPr/>
              <a:t>3/27/15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AF62D-403E-4BA2-B858-4A5D10BF9275}" type="datetimeFigureOut">
              <a:rPr lang="en-GB" smtClean="0"/>
              <a:pPr/>
              <a:t>3/27/15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8AF62D-403E-4BA2-B858-4A5D10BF9275}" type="datetimeFigureOut">
              <a:rPr lang="en-GB" smtClean="0"/>
              <a:pPr/>
              <a:t>3/27/15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14AD6-F2E1-4376-B5EF-48B311233BC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jpeg"/><Relationship Id="rId7"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362" name="Picture 1" descr="\\psf\Host\Users\louischerkaoui26\Desktop\Beirut.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5363" name="Text Box 4"/>
          <p:cNvSpPr txBox="1">
            <a:spLocks noChangeArrowheads="1"/>
          </p:cNvSpPr>
          <p:nvPr/>
        </p:nvSpPr>
        <p:spPr bwMode="auto">
          <a:xfrm>
            <a:off x="108495" y="85636"/>
            <a:ext cx="1263105" cy="600164"/>
          </a:xfrm>
          <a:prstGeom prst="rect">
            <a:avLst/>
          </a:prstGeom>
          <a:noFill/>
          <a:ln w="9525">
            <a:noFill/>
            <a:miter lim="800000"/>
            <a:headEnd/>
            <a:tailEnd/>
          </a:ln>
        </p:spPr>
        <p:txBody>
          <a:bodyPr wrap="none">
            <a:spAutoFit/>
          </a:bodyPr>
          <a:lstStyle/>
          <a:p>
            <a:r>
              <a:rPr lang="en-US" sz="3300" b="1" dirty="0">
                <a:solidFill>
                  <a:schemeClr val="bg1"/>
                </a:solidFill>
              </a:rPr>
              <a:t>Beirut </a:t>
            </a:r>
          </a:p>
        </p:txBody>
      </p:sp>
      <p:sp>
        <p:nvSpPr>
          <p:cNvPr id="15364" name="Text Box 4"/>
          <p:cNvSpPr txBox="1">
            <a:spLocks noChangeArrowheads="1"/>
          </p:cNvSpPr>
          <p:nvPr/>
        </p:nvSpPr>
        <p:spPr bwMode="auto">
          <a:xfrm>
            <a:off x="0" y="6248400"/>
            <a:ext cx="8408616" cy="600164"/>
          </a:xfrm>
          <a:prstGeom prst="rect">
            <a:avLst/>
          </a:prstGeom>
          <a:noFill/>
          <a:ln w="9525">
            <a:noFill/>
            <a:miter lim="800000"/>
            <a:headEnd/>
            <a:tailEnd/>
          </a:ln>
        </p:spPr>
        <p:txBody>
          <a:bodyPr wrap="none">
            <a:spAutoFit/>
          </a:bodyPr>
          <a:lstStyle/>
          <a:p>
            <a:r>
              <a:rPr lang="en-US" sz="3300" b="1" dirty="0">
                <a:solidFill>
                  <a:schemeClr val="bg1"/>
                </a:solidFill>
              </a:rPr>
              <a:t>Teaching </a:t>
            </a:r>
            <a:r>
              <a:rPr lang="en-US" sz="3300" b="1" dirty="0" smtClean="0">
                <a:solidFill>
                  <a:schemeClr val="bg1"/>
                </a:solidFill>
              </a:rPr>
              <a:t>grammar: A communicative approach</a:t>
            </a:r>
            <a:endParaRPr lang="en-US" sz="33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1185863" y="-33338"/>
            <a:ext cx="4260850" cy="338138"/>
          </a:xfrm>
          <a:prstGeom prst="rect">
            <a:avLst/>
          </a:prstGeom>
          <a:noFill/>
          <a:ln w="9525">
            <a:noFill/>
            <a:miter lim="800000"/>
            <a:headEnd/>
            <a:tailEnd/>
          </a:ln>
        </p:spPr>
        <p:txBody>
          <a:bodyPr wrap="none">
            <a:spAutoFit/>
          </a:bodyPr>
          <a:lstStyle/>
          <a:p>
            <a:r>
              <a:rPr lang="en-US" sz="1600" b="1"/>
              <a:t>Developing Grammar Activities: Speaking</a:t>
            </a:r>
          </a:p>
        </p:txBody>
      </p:sp>
      <p:sp>
        <p:nvSpPr>
          <p:cNvPr id="14" name="Curved Right Arrow 13"/>
          <p:cNvSpPr/>
          <p:nvPr/>
        </p:nvSpPr>
        <p:spPr>
          <a:xfrm>
            <a:off x="0" y="401638"/>
            <a:ext cx="522288" cy="868362"/>
          </a:xfrm>
          <a:prstGeom prst="curvedRightArrow">
            <a:avLst>
              <a:gd name="adj1" fmla="val 25000"/>
              <a:gd name="adj2" fmla="val 50000"/>
              <a:gd name="adj3" fmla="val 18617"/>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a:solidFill>
                <a:schemeClr val="tx1"/>
              </a:solidFill>
            </a:endParaRPr>
          </a:p>
        </p:txBody>
      </p:sp>
      <p:sp>
        <p:nvSpPr>
          <p:cNvPr id="16388" name="Rectangle 14"/>
          <p:cNvSpPr>
            <a:spLocks noChangeArrowheads="1"/>
          </p:cNvSpPr>
          <p:nvPr/>
        </p:nvSpPr>
        <p:spPr bwMode="auto">
          <a:xfrm>
            <a:off x="522288" y="347663"/>
            <a:ext cx="8621712" cy="1200329"/>
          </a:xfrm>
          <a:prstGeom prst="rect">
            <a:avLst/>
          </a:prstGeom>
          <a:noFill/>
          <a:ln w="9525">
            <a:noFill/>
            <a:miter lim="800000"/>
            <a:headEnd/>
            <a:tailEnd/>
          </a:ln>
        </p:spPr>
        <p:txBody>
          <a:bodyPr>
            <a:spAutoFit/>
          </a:bodyPr>
          <a:lstStyle/>
          <a:p>
            <a:r>
              <a:rPr lang="en-US" dirty="0"/>
              <a:t>Following a discussion on burglaries, the teacher shows a picture of a living room and says: </a:t>
            </a:r>
          </a:p>
          <a:p>
            <a:r>
              <a:rPr lang="en-US" dirty="0"/>
              <a:t>"Today, a burglar has\ broken into this room. What do you think he has taken?" (The teacher tries to elicit responses such as he has taken the lap-top computer, he has stolen the </a:t>
            </a:r>
            <a:r>
              <a:rPr lang="en-US" dirty="0" err="1"/>
              <a:t>jewellery</a:t>
            </a:r>
            <a:r>
              <a:rPr lang="en-US" dirty="0"/>
              <a:t>, etc ).</a:t>
            </a:r>
          </a:p>
        </p:txBody>
      </p:sp>
      <p:pic>
        <p:nvPicPr>
          <p:cNvPr id="16390" name="Picture 2" descr="C:\Users\tch.BVG.005\AppData\Local\Microsoft\Windows\Temporary Internet Files\Content.IE5\QJH28AAA\MC900431602[1].png"/>
          <p:cNvPicPr>
            <a:picLocks noChangeAspect="1" noChangeArrowheads="1"/>
          </p:cNvPicPr>
          <p:nvPr/>
        </p:nvPicPr>
        <p:blipFill>
          <a:blip r:embed="rId2" cstate="print"/>
          <a:srcRect/>
          <a:stretch>
            <a:fillRect/>
          </a:stretch>
        </p:blipFill>
        <p:spPr bwMode="auto">
          <a:xfrm rot="681441">
            <a:off x="6581775" y="5791200"/>
            <a:ext cx="1041400" cy="1039813"/>
          </a:xfrm>
          <a:prstGeom prst="rect">
            <a:avLst/>
          </a:prstGeom>
          <a:noFill/>
          <a:ln w="9525">
            <a:noFill/>
            <a:miter lim="800000"/>
            <a:headEnd/>
            <a:tailEnd/>
          </a:ln>
        </p:spPr>
      </p:pic>
      <p:pic>
        <p:nvPicPr>
          <p:cNvPr id="16391" name="Picture 3" descr="C:\Users\tch.BVG.005\AppData\Local\Microsoft\Windows\Temporary Internet Files\Content.IE5\KJ0ATPM3\MC900434865[1].png"/>
          <p:cNvPicPr>
            <a:picLocks noChangeAspect="1" noChangeArrowheads="1"/>
          </p:cNvPicPr>
          <p:nvPr/>
        </p:nvPicPr>
        <p:blipFill>
          <a:blip r:embed="rId3" cstate="print"/>
          <a:srcRect/>
          <a:stretch>
            <a:fillRect/>
          </a:stretch>
        </p:blipFill>
        <p:spPr bwMode="auto">
          <a:xfrm rot="748549">
            <a:off x="2161696" y="5669253"/>
            <a:ext cx="1085850" cy="1084262"/>
          </a:xfrm>
          <a:prstGeom prst="rect">
            <a:avLst/>
          </a:prstGeom>
          <a:noFill/>
          <a:ln w="9525">
            <a:noFill/>
            <a:miter lim="800000"/>
            <a:headEnd/>
            <a:tailEnd/>
          </a:ln>
        </p:spPr>
      </p:pic>
      <p:pic>
        <p:nvPicPr>
          <p:cNvPr id="16392" name="Picture 4" descr="C:\Users\tch.BVG.005\AppData\Local\Microsoft\Windows\Temporary Internet Files\Content.IE5\QDWUHZ92\MC900441794[1].png"/>
          <p:cNvPicPr>
            <a:picLocks noChangeAspect="1" noChangeArrowheads="1"/>
          </p:cNvPicPr>
          <p:nvPr/>
        </p:nvPicPr>
        <p:blipFill>
          <a:blip r:embed="rId4" cstate="print"/>
          <a:srcRect/>
          <a:stretch>
            <a:fillRect/>
          </a:stretch>
        </p:blipFill>
        <p:spPr bwMode="auto">
          <a:xfrm rot="567171">
            <a:off x="7392532" y="5106531"/>
            <a:ext cx="1628775" cy="1628775"/>
          </a:xfrm>
          <a:prstGeom prst="rect">
            <a:avLst/>
          </a:prstGeom>
          <a:noFill/>
          <a:ln w="9525">
            <a:noFill/>
            <a:miter lim="800000"/>
            <a:headEnd/>
            <a:tailEnd/>
          </a:ln>
        </p:spPr>
      </p:pic>
      <p:pic>
        <p:nvPicPr>
          <p:cNvPr id="16393" name="Picture 5" descr="C:\Users\tch.BVG.005\AppData\Local\Microsoft\Windows\Temporary Internet Files\Content.IE5\KJ0ATPM3\MC900433865[1].png"/>
          <p:cNvPicPr>
            <a:picLocks noChangeAspect="1" noChangeArrowheads="1"/>
          </p:cNvPicPr>
          <p:nvPr/>
        </p:nvPicPr>
        <p:blipFill>
          <a:blip r:embed="rId5" cstate="print"/>
          <a:srcRect/>
          <a:stretch>
            <a:fillRect/>
          </a:stretch>
        </p:blipFill>
        <p:spPr bwMode="auto">
          <a:xfrm rot="541120">
            <a:off x="5487802" y="5705793"/>
            <a:ext cx="1073150" cy="1074738"/>
          </a:xfrm>
          <a:prstGeom prst="rect">
            <a:avLst/>
          </a:prstGeom>
          <a:noFill/>
          <a:ln w="9525">
            <a:noFill/>
            <a:miter lim="800000"/>
            <a:headEnd/>
            <a:tailEnd/>
          </a:ln>
        </p:spPr>
      </p:pic>
      <p:pic>
        <p:nvPicPr>
          <p:cNvPr id="16394" name="Picture 9" descr="https://encrypted-tbn2.gstatic.com/images?q=tbn:ANd9GcRRbDjggzBKxQcib3or8WJY5de0Ma5VZ6YCagcytimDDZ_NEIbrCg"/>
          <p:cNvPicPr>
            <a:picLocks noChangeAspect="1" noChangeArrowheads="1"/>
          </p:cNvPicPr>
          <p:nvPr/>
        </p:nvPicPr>
        <p:blipFill>
          <a:blip r:embed="rId6" cstate="print"/>
          <a:srcRect/>
          <a:stretch>
            <a:fillRect/>
          </a:stretch>
        </p:blipFill>
        <p:spPr bwMode="auto">
          <a:xfrm rot="-568529">
            <a:off x="3417080" y="5889797"/>
            <a:ext cx="1169987" cy="877887"/>
          </a:xfrm>
          <a:prstGeom prst="rect">
            <a:avLst/>
          </a:prstGeom>
          <a:noFill/>
          <a:ln w="9525">
            <a:noFill/>
            <a:miter lim="800000"/>
            <a:headEnd/>
            <a:tailEnd/>
          </a:ln>
        </p:spPr>
      </p:pic>
      <p:pic>
        <p:nvPicPr>
          <p:cNvPr id="16396" name="Picture 17" descr="https://encrypted-tbn0.gstatic.com/images?q=tbn:ANd9GcRHkwSep4vQv6k8mJ6oqKgy7OAEEqUXHSXck4ZHhJ73XCckutQdNw"/>
          <p:cNvPicPr>
            <a:picLocks noChangeAspect="1" noChangeArrowheads="1"/>
          </p:cNvPicPr>
          <p:nvPr/>
        </p:nvPicPr>
        <p:blipFill>
          <a:blip r:embed="rId7" cstate="print"/>
          <a:srcRect/>
          <a:stretch>
            <a:fillRect/>
          </a:stretch>
        </p:blipFill>
        <p:spPr bwMode="auto">
          <a:xfrm rot="-632655">
            <a:off x="74124" y="5829015"/>
            <a:ext cx="1233487" cy="923925"/>
          </a:xfrm>
          <a:prstGeom prst="rect">
            <a:avLst/>
          </a:prstGeom>
          <a:noFill/>
          <a:ln w="9525">
            <a:noFill/>
            <a:miter lim="800000"/>
            <a:headEnd/>
            <a:tailEnd/>
          </a:ln>
        </p:spPr>
      </p:pic>
      <p:sp>
        <p:nvSpPr>
          <p:cNvPr id="15" name="Rectangle 14"/>
          <p:cNvSpPr>
            <a:spLocks noChangeArrowheads="1"/>
          </p:cNvSpPr>
          <p:nvPr/>
        </p:nvSpPr>
        <p:spPr bwMode="auto">
          <a:xfrm>
            <a:off x="838200" y="1828800"/>
            <a:ext cx="7369851" cy="430887"/>
          </a:xfrm>
          <a:prstGeom prst="rect">
            <a:avLst/>
          </a:prstGeom>
          <a:noFill/>
          <a:ln w="9525">
            <a:noFill/>
            <a:miter lim="800000"/>
            <a:headEnd/>
            <a:tailEnd/>
          </a:ln>
        </p:spPr>
        <p:txBody>
          <a:bodyPr wrap="none">
            <a:spAutoFit/>
          </a:bodyPr>
          <a:lstStyle/>
          <a:p>
            <a:r>
              <a:rPr lang="en-US" sz="2200" dirty="0"/>
              <a:t>Now, add descriptions of the stolen items for the </a:t>
            </a:r>
            <a:r>
              <a:rPr lang="en-US" sz="2200" dirty="0" smtClean="0"/>
              <a:t>police report. </a:t>
            </a:r>
            <a:endParaRPr lang="en-GB"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1185863" y="-7938"/>
            <a:ext cx="6219825" cy="400051"/>
          </a:xfrm>
          <a:prstGeom prst="rect">
            <a:avLst/>
          </a:prstGeom>
          <a:noFill/>
          <a:ln w="9525">
            <a:noFill/>
            <a:miter lim="800000"/>
            <a:headEnd/>
            <a:tailEnd/>
          </a:ln>
        </p:spPr>
        <p:txBody>
          <a:bodyPr wrap="none">
            <a:spAutoFit/>
          </a:bodyPr>
          <a:lstStyle/>
          <a:p>
            <a:r>
              <a:rPr lang="en-US" sz="2000" b="1"/>
              <a:t>Developing Grammar Activities: Speaking/Writing</a:t>
            </a:r>
          </a:p>
        </p:txBody>
      </p:sp>
      <p:sp>
        <p:nvSpPr>
          <p:cNvPr id="14" name="Curved Right Arrow 13"/>
          <p:cNvSpPr/>
          <p:nvPr/>
        </p:nvSpPr>
        <p:spPr>
          <a:xfrm>
            <a:off x="117475" y="650875"/>
            <a:ext cx="522288" cy="868363"/>
          </a:xfrm>
          <a:prstGeom prst="curvedRightArrow">
            <a:avLst>
              <a:gd name="adj1" fmla="val 25000"/>
              <a:gd name="adj2" fmla="val 50000"/>
              <a:gd name="adj3" fmla="val 18617"/>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000">
              <a:solidFill>
                <a:schemeClr val="tx1"/>
              </a:solidFill>
            </a:endParaRPr>
          </a:p>
        </p:txBody>
      </p:sp>
      <p:sp>
        <p:nvSpPr>
          <p:cNvPr id="17412" name="Rectangle 5"/>
          <p:cNvSpPr>
            <a:spLocks noChangeArrowheads="1"/>
          </p:cNvSpPr>
          <p:nvPr/>
        </p:nvSpPr>
        <p:spPr bwMode="auto">
          <a:xfrm>
            <a:off x="674688" y="381000"/>
            <a:ext cx="8469312" cy="1446213"/>
          </a:xfrm>
          <a:prstGeom prst="rect">
            <a:avLst/>
          </a:prstGeom>
          <a:noFill/>
          <a:ln w="9525">
            <a:noFill/>
            <a:miter lim="800000"/>
            <a:headEnd/>
            <a:tailEnd/>
          </a:ln>
        </p:spPr>
        <p:txBody>
          <a:bodyPr>
            <a:spAutoFit/>
          </a:bodyPr>
          <a:lstStyle/>
          <a:p>
            <a:r>
              <a:rPr lang="en-US" sz="2000"/>
              <a:t>Write a story about the following topic for the school magazine.</a:t>
            </a:r>
          </a:p>
          <a:p>
            <a:endParaRPr lang="en-US" sz="800"/>
          </a:p>
          <a:p>
            <a:r>
              <a:rPr lang="en-US" sz="2000" i="1"/>
              <a:t>Imagine that you have been asleep from 2014 till 2090. You have just woken up to be shocked about everything around you. Compare your old and new lives and write your story using "used to".</a:t>
            </a:r>
          </a:p>
        </p:txBody>
      </p:sp>
      <p:pic>
        <p:nvPicPr>
          <p:cNvPr id="17413" name="Picture 6"/>
          <p:cNvPicPr>
            <a:picLocks noChangeAspect="1"/>
          </p:cNvPicPr>
          <p:nvPr/>
        </p:nvPicPr>
        <p:blipFill>
          <a:blip r:embed="rId2" cstate="print"/>
          <a:srcRect/>
          <a:stretch>
            <a:fillRect/>
          </a:stretch>
        </p:blipFill>
        <p:spPr bwMode="auto">
          <a:xfrm>
            <a:off x="320675" y="1998663"/>
            <a:ext cx="8605838" cy="4645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urved Right Arrow 13"/>
          <p:cNvSpPr/>
          <p:nvPr/>
        </p:nvSpPr>
        <p:spPr>
          <a:xfrm>
            <a:off x="0" y="2524125"/>
            <a:ext cx="522288" cy="868363"/>
          </a:xfrm>
          <a:prstGeom prst="curvedRightArrow">
            <a:avLst>
              <a:gd name="adj1" fmla="val 25000"/>
              <a:gd name="adj2" fmla="val 50000"/>
              <a:gd name="adj3" fmla="val 18617"/>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000">
              <a:solidFill>
                <a:schemeClr val="tx1"/>
              </a:solidFill>
            </a:endParaRPr>
          </a:p>
        </p:txBody>
      </p:sp>
      <p:sp>
        <p:nvSpPr>
          <p:cNvPr id="18435" name="Rectangle 7"/>
          <p:cNvSpPr>
            <a:spLocks noChangeArrowheads="1"/>
          </p:cNvSpPr>
          <p:nvPr/>
        </p:nvSpPr>
        <p:spPr bwMode="auto">
          <a:xfrm>
            <a:off x="604838" y="2286000"/>
            <a:ext cx="8505825" cy="3170099"/>
          </a:xfrm>
          <a:prstGeom prst="rect">
            <a:avLst/>
          </a:prstGeom>
          <a:noFill/>
          <a:ln w="9525">
            <a:noFill/>
            <a:miter lim="800000"/>
            <a:headEnd/>
            <a:tailEnd/>
          </a:ln>
        </p:spPr>
        <p:txBody>
          <a:bodyPr>
            <a:spAutoFit/>
          </a:bodyPr>
          <a:lstStyle/>
          <a:p>
            <a:r>
              <a:rPr lang="en-US" sz="2000" dirty="0"/>
              <a:t>Your life as a child...</a:t>
            </a:r>
          </a:p>
          <a:p>
            <a:r>
              <a:rPr lang="en-US" sz="2000" dirty="0" smtClean="0"/>
              <a:t>___________________________________________________________________________________________________________________________________________________________________________________________________</a:t>
            </a:r>
          </a:p>
          <a:p>
            <a:endParaRPr lang="en-US" sz="2000" dirty="0"/>
          </a:p>
          <a:p>
            <a:r>
              <a:rPr lang="en-US" sz="2000" dirty="0"/>
              <a:t>Your present life...</a:t>
            </a:r>
          </a:p>
          <a:p>
            <a:r>
              <a:rPr lang="en-US" sz="2000" dirty="0"/>
              <a:t>___________________________________________________________________________________________________________________________________________________________________________________________________________________________</a:t>
            </a:r>
          </a:p>
        </p:txBody>
      </p:sp>
      <p:pic>
        <p:nvPicPr>
          <p:cNvPr id="18436" name="Picture 9"/>
          <p:cNvPicPr>
            <a:picLocks noChangeAspect="1"/>
          </p:cNvPicPr>
          <p:nvPr/>
        </p:nvPicPr>
        <p:blipFill>
          <a:blip r:embed="rId2" cstate="print"/>
          <a:srcRect l="3287" r="6215"/>
          <a:stretch>
            <a:fillRect/>
          </a:stretch>
        </p:blipFill>
        <p:spPr bwMode="auto">
          <a:xfrm>
            <a:off x="0" y="4872038"/>
            <a:ext cx="9144000" cy="1985962"/>
          </a:xfrm>
          <a:prstGeom prst="rect">
            <a:avLst/>
          </a:prstGeom>
          <a:noFill/>
          <a:ln w="9525">
            <a:noFill/>
            <a:miter lim="800000"/>
            <a:headEnd/>
            <a:tailEnd/>
          </a:ln>
        </p:spPr>
      </p:pic>
      <p:sp>
        <p:nvSpPr>
          <p:cNvPr id="18437" name="Rectangle 10"/>
          <p:cNvSpPr>
            <a:spLocks noChangeArrowheads="1"/>
          </p:cNvSpPr>
          <p:nvPr/>
        </p:nvSpPr>
        <p:spPr bwMode="auto">
          <a:xfrm>
            <a:off x="0" y="657226"/>
            <a:ext cx="9110663" cy="1508105"/>
          </a:xfrm>
          <a:prstGeom prst="rect">
            <a:avLst/>
          </a:prstGeom>
          <a:noFill/>
          <a:ln w="9525">
            <a:noFill/>
            <a:miter lim="800000"/>
            <a:headEnd/>
            <a:tailEnd/>
          </a:ln>
        </p:spPr>
        <p:txBody>
          <a:bodyPr>
            <a:spAutoFit/>
          </a:bodyPr>
          <a:lstStyle/>
          <a:p>
            <a:r>
              <a:rPr lang="en-US" sz="2000" dirty="0"/>
              <a:t>Think back to when you were a child: </a:t>
            </a:r>
          </a:p>
          <a:p>
            <a:endParaRPr lang="en-US" sz="1200" dirty="0"/>
          </a:p>
          <a:p>
            <a:r>
              <a:rPr lang="en-US" sz="2000" dirty="0"/>
              <a:t>"What are the differences and similarities between your life then and now? Think about where you lived, your likes/dislikes, your holidays and your family, and fill in the following lines with appropriate sentences".</a:t>
            </a:r>
          </a:p>
        </p:txBody>
      </p:sp>
      <p:sp>
        <p:nvSpPr>
          <p:cNvPr id="18438" name="Rectangle 12"/>
          <p:cNvSpPr>
            <a:spLocks noChangeArrowheads="1"/>
          </p:cNvSpPr>
          <p:nvPr/>
        </p:nvSpPr>
        <p:spPr bwMode="auto">
          <a:xfrm>
            <a:off x="381000" y="133351"/>
            <a:ext cx="6953250" cy="523875"/>
          </a:xfrm>
          <a:prstGeom prst="rect">
            <a:avLst/>
          </a:prstGeom>
          <a:noFill/>
          <a:ln w="9525">
            <a:noFill/>
            <a:miter lim="800000"/>
            <a:headEnd/>
            <a:tailEnd/>
          </a:ln>
        </p:spPr>
        <p:txBody>
          <a:bodyPr wrap="none">
            <a:spAutoFit/>
          </a:bodyPr>
          <a:lstStyle/>
          <a:p>
            <a:r>
              <a:rPr lang="en-US" sz="2800" b="1"/>
              <a:t>Developing Grammar Activities: Writing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7" name="Rectangle 10"/>
          <p:cNvSpPr>
            <a:spLocks noChangeArrowheads="1"/>
          </p:cNvSpPr>
          <p:nvPr/>
        </p:nvSpPr>
        <p:spPr bwMode="auto">
          <a:xfrm>
            <a:off x="0" y="657226"/>
            <a:ext cx="9110663" cy="2923877"/>
          </a:xfrm>
          <a:prstGeom prst="rect">
            <a:avLst/>
          </a:prstGeom>
          <a:noFill/>
          <a:ln w="9525">
            <a:noFill/>
            <a:miter lim="800000"/>
            <a:headEnd/>
            <a:tailEnd/>
          </a:ln>
        </p:spPr>
        <p:txBody>
          <a:bodyPr>
            <a:spAutoFit/>
          </a:bodyPr>
          <a:lstStyle/>
          <a:p>
            <a:r>
              <a:rPr lang="en-US" sz="2000" dirty="0"/>
              <a:t>Think back to when you were a child: </a:t>
            </a:r>
          </a:p>
          <a:p>
            <a:endParaRPr lang="en-US" sz="1200" dirty="0" smtClean="0"/>
          </a:p>
          <a:p>
            <a:r>
              <a:rPr lang="en-US" sz="2000" dirty="0" smtClean="0"/>
              <a:t>Spot the twelve basic errors and the 5 grammar errors in this essay on career and education. </a:t>
            </a:r>
          </a:p>
          <a:p>
            <a:endParaRPr lang="en-US" sz="1200" dirty="0" smtClean="0"/>
          </a:p>
          <a:p>
            <a:r>
              <a:rPr lang="en-US" sz="2000" dirty="0" smtClean="0"/>
              <a:t>When students are done, arrange them into pairs. Each pair of students should review the work sheet - "pair edit" it. Now compare the edits you made your peers.  Students must agree on the rectifications they make because each partner will earn the same grade. </a:t>
            </a:r>
          </a:p>
          <a:p>
            <a:endParaRPr lang="en-US" sz="2000" dirty="0"/>
          </a:p>
        </p:txBody>
      </p:sp>
      <p:sp>
        <p:nvSpPr>
          <p:cNvPr id="18438" name="Rectangle 12"/>
          <p:cNvSpPr>
            <a:spLocks noChangeArrowheads="1"/>
          </p:cNvSpPr>
          <p:nvPr/>
        </p:nvSpPr>
        <p:spPr bwMode="auto">
          <a:xfrm>
            <a:off x="381000" y="86380"/>
            <a:ext cx="8443337" cy="523220"/>
          </a:xfrm>
          <a:prstGeom prst="rect">
            <a:avLst/>
          </a:prstGeom>
          <a:noFill/>
          <a:ln w="9525">
            <a:noFill/>
            <a:miter lim="800000"/>
            <a:headEnd/>
            <a:tailEnd/>
          </a:ln>
        </p:spPr>
        <p:txBody>
          <a:bodyPr wrap="none">
            <a:spAutoFit/>
          </a:bodyPr>
          <a:lstStyle/>
          <a:p>
            <a:r>
              <a:rPr lang="en-US" sz="2800" b="1" dirty="0"/>
              <a:t>Developing Grammar Activities:</a:t>
            </a:r>
            <a:r>
              <a:rPr lang="en-US" sz="2800" b="1" dirty="0" smtClean="0"/>
              <a:t> Editing and pair editing</a:t>
            </a:r>
            <a:endParaRPr lang="en-US" sz="2800" b="1" dirty="0"/>
          </a:p>
        </p:txBody>
      </p:sp>
      <p:sp>
        <p:nvSpPr>
          <p:cNvPr id="9" name="Rectangle 8"/>
          <p:cNvSpPr/>
          <p:nvPr/>
        </p:nvSpPr>
        <p:spPr>
          <a:xfrm>
            <a:off x="0" y="3417168"/>
            <a:ext cx="9144000" cy="1323439"/>
          </a:xfrm>
          <a:prstGeom prst="rect">
            <a:avLst/>
          </a:prstGeom>
        </p:spPr>
        <p:txBody>
          <a:bodyPr wrap="square">
            <a:spAutoFit/>
          </a:bodyPr>
          <a:lstStyle/>
          <a:p>
            <a:r>
              <a:rPr lang="en-US" sz="2000" dirty="0" smtClean="0"/>
              <a:t>A whole class activity, students can also be divided into teams.  Verb cards in different tenses, one at a time, have each student come up to the front of the class and draw a card from the stack of verb cards. Then the student must act out, or "pantomime," the verb on the card.</a:t>
            </a:r>
            <a:endParaRPr lang="en-US" sz="2000" dirty="0"/>
          </a:p>
        </p:txBody>
      </p:sp>
      <p:pic>
        <p:nvPicPr>
          <p:cNvPr id="11" name="Picture 10"/>
          <p:cNvPicPr>
            <a:picLocks noChangeAspect="1"/>
          </p:cNvPicPr>
          <p:nvPr/>
        </p:nvPicPr>
        <p:blipFill>
          <a:blip r:embed="rId2" cstate="print"/>
          <a:stretch>
            <a:fillRect/>
          </a:stretch>
        </p:blipFill>
        <p:spPr>
          <a:xfrm>
            <a:off x="4114801" y="4560168"/>
            <a:ext cx="400528" cy="381000"/>
          </a:xfrm>
          <a:prstGeom prst="rect">
            <a:avLst/>
          </a:prstGeom>
        </p:spPr>
      </p:pic>
      <p:pic>
        <p:nvPicPr>
          <p:cNvPr id="12" name="Picture 11"/>
          <p:cNvPicPr>
            <a:picLocks noChangeAspect="1"/>
          </p:cNvPicPr>
          <p:nvPr/>
        </p:nvPicPr>
        <p:blipFill>
          <a:blip r:embed="rId2" cstate="print"/>
          <a:stretch>
            <a:fillRect/>
          </a:stretch>
        </p:blipFill>
        <p:spPr>
          <a:xfrm>
            <a:off x="4628672" y="4560168"/>
            <a:ext cx="400528" cy="381000"/>
          </a:xfrm>
          <a:prstGeom prst="rect">
            <a:avLst/>
          </a:prstGeom>
        </p:spPr>
      </p:pic>
      <p:pic>
        <p:nvPicPr>
          <p:cNvPr id="13" name="Picture 12"/>
          <p:cNvPicPr>
            <a:picLocks noChangeAspect="1"/>
          </p:cNvPicPr>
          <p:nvPr/>
        </p:nvPicPr>
        <p:blipFill>
          <a:blip r:embed="rId2" cstate="print"/>
          <a:stretch>
            <a:fillRect/>
          </a:stretch>
        </p:blipFill>
        <p:spPr>
          <a:xfrm>
            <a:off x="3561872" y="4560168"/>
            <a:ext cx="400528" cy="381000"/>
          </a:xfrm>
          <a:prstGeom prst="rect">
            <a:avLst/>
          </a:prstGeom>
        </p:spPr>
      </p:pic>
      <p:pic>
        <p:nvPicPr>
          <p:cNvPr id="15" name="Picture 14"/>
          <p:cNvPicPr>
            <a:picLocks noChangeAspect="1"/>
          </p:cNvPicPr>
          <p:nvPr/>
        </p:nvPicPr>
        <p:blipFill>
          <a:blip r:embed="rId2" cstate="print"/>
          <a:stretch>
            <a:fillRect/>
          </a:stretch>
        </p:blipFill>
        <p:spPr>
          <a:xfrm>
            <a:off x="4134329" y="2975992"/>
            <a:ext cx="400528" cy="381000"/>
          </a:xfrm>
          <a:prstGeom prst="rect">
            <a:avLst/>
          </a:prstGeom>
        </p:spPr>
      </p:pic>
      <p:pic>
        <p:nvPicPr>
          <p:cNvPr id="16" name="Picture 15"/>
          <p:cNvPicPr>
            <a:picLocks noChangeAspect="1"/>
          </p:cNvPicPr>
          <p:nvPr/>
        </p:nvPicPr>
        <p:blipFill>
          <a:blip r:embed="rId2" cstate="print"/>
          <a:stretch>
            <a:fillRect/>
          </a:stretch>
        </p:blipFill>
        <p:spPr>
          <a:xfrm>
            <a:off x="4648200" y="2975992"/>
            <a:ext cx="400528" cy="381000"/>
          </a:xfrm>
          <a:prstGeom prst="rect">
            <a:avLst/>
          </a:prstGeom>
        </p:spPr>
      </p:pic>
      <p:pic>
        <p:nvPicPr>
          <p:cNvPr id="17" name="Picture 16"/>
          <p:cNvPicPr>
            <a:picLocks noChangeAspect="1"/>
          </p:cNvPicPr>
          <p:nvPr/>
        </p:nvPicPr>
        <p:blipFill>
          <a:blip r:embed="rId2" cstate="print"/>
          <a:stretch>
            <a:fillRect/>
          </a:stretch>
        </p:blipFill>
        <p:spPr>
          <a:xfrm>
            <a:off x="3581400" y="2975992"/>
            <a:ext cx="400528" cy="381000"/>
          </a:xfrm>
          <a:prstGeom prst="rect">
            <a:avLst/>
          </a:prstGeom>
        </p:spPr>
      </p:pic>
      <p:sp>
        <p:nvSpPr>
          <p:cNvPr id="19" name="Rectangle 18"/>
          <p:cNvSpPr/>
          <p:nvPr/>
        </p:nvSpPr>
        <p:spPr>
          <a:xfrm>
            <a:off x="4349393" y="5562600"/>
            <a:ext cx="1060807" cy="461665"/>
          </a:xfrm>
          <a:prstGeom prst="rect">
            <a:avLst/>
          </a:prstGeom>
        </p:spPr>
        <p:txBody>
          <a:bodyPr wrap="none">
            <a:spAutoFit/>
          </a:bodyPr>
          <a:lstStyle/>
          <a:p>
            <a:r>
              <a:rPr lang="en-US" sz="2400" b="1" dirty="0" smtClean="0"/>
              <a:t>Games </a:t>
            </a:r>
            <a:endParaRPr lang="en-US" sz="2400" dirty="0"/>
          </a:p>
        </p:txBody>
      </p:sp>
      <p:sp>
        <p:nvSpPr>
          <p:cNvPr id="20" name="Rectangle 19"/>
          <p:cNvSpPr/>
          <p:nvPr/>
        </p:nvSpPr>
        <p:spPr>
          <a:xfrm>
            <a:off x="6012160" y="4941168"/>
            <a:ext cx="1090563" cy="461665"/>
          </a:xfrm>
          <a:prstGeom prst="rect">
            <a:avLst/>
          </a:prstGeom>
        </p:spPr>
        <p:txBody>
          <a:bodyPr wrap="none">
            <a:spAutoFit/>
          </a:bodyPr>
          <a:lstStyle/>
          <a:p>
            <a:r>
              <a:rPr lang="en-US" sz="2400" b="1" dirty="0" smtClean="0"/>
              <a:t>Comics </a:t>
            </a:r>
            <a:endParaRPr lang="en-US" sz="2400" dirty="0"/>
          </a:p>
        </p:txBody>
      </p:sp>
      <p:sp>
        <p:nvSpPr>
          <p:cNvPr id="21" name="Rectangle 20"/>
          <p:cNvSpPr/>
          <p:nvPr/>
        </p:nvSpPr>
        <p:spPr>
          <a:xfrm>
            <a:off x="5724128" y="6093296"/>
            <a:ext cx="1378202" cy="461665"/>
          </a:xfrm>
          <a:prstGeom prst="rect">
            <a:avLst/>
          </a:prstGeom>
        </p:spPr>
        <p:txBody>
          <a:bodyPr wrap="none">
            <a:spAutoFit/>
          </a:bodyPr>
          <a:lstStyle/>
          <a:p>
            <a:r>
              <a:rPr lang="en-US" sz="2400" b="1" dirty="0" smtClean="0"/>
              <a:t>literature</a:t>
            </a:r>
            <a:endParaRPr lang="en-US" sz="2400" dirty="0"/>
          </a:p>
        </p:txBody>
      </p:sp>
      <p:sp>
        <p:nvSpPr>
          <p:cNvPr id="22" name="Rectangle 21"/>
          <p:cNvSpPr/>
          <p:nvPr/>
        </p:nvSpPr>
        <p:spPr>
          <a:xfrm>
            <a:off x="7092280" y="5445224"/>
            <a:ext cx="1756611" cy="461665"/>
          </a:xfrm>
          <a:prstGeom prst="rect">
            <a:avLst/>
          </a:prstGeom>
        </p:spPr>
        <p:txBody>
          <a:bodyPr wrap="none">
            <a:spAutoFit/>
          </a:bodyPr>
          <a:lstStyle/>
          <a:p>
            <a:r>
              <a:rPr lang="en-US" sz="2400" b="1" dirty="0" smtClean="0"/>
              <a:t>Newspapers </a:t>
            </a:r>
            <a:endParaRPr lang="en-US" sz="2400" dirty="0"/>
          </a:p>
        </p:txBody>
      </p:sp>
      <p:sp>
        <p:nvSpPr>
          <p:cNvPr id="23" name="Rectangle 22"/>
          <p:cNvSpPr/>
          <p:nvPr/>
        </p:nvSpPr>
        <p:spPr>
          <a:xfrm>
            <a:off x="7696200" y="6096000"/>
            <a:ext cx="850263" cy="461665"/>
          </a:xfrm>
          <a:prstGeom prst="rect">
            <a:avLst/>
          </a:prstGeom>
        </p:spPr>
        <p:txBody>
          <a:bodyPr wrap="none">
            <a:spAutoFit/>
          </a:bodyPr>
          <a:lstStyle/>
          <a:p>
            <a:r>
              <a:rPr lang="en-US" sz="2400" b="1" dirty="0" smtClean="0"/>
              <a:t>Films </a:t>
            </a:r>
            <a:endParaRPr lang="en-US" sz="2400" dirty="0"/>
          </a:p>
        </p:txBody>
      </p:sp>
      <p:sp>
        <p:nvSpPr>
          <p:cNvPr id="24" name="Rectangle 23"/>
          <p:cNvSpPr/>
          <p:nvPr/>
        </p:nvSpPr>
        <p:spPr>
          <a:xfrm>
            <a:off x="3131840" y="6165304"/>
            <a:ext cx="2130520" cy="461665"/>
          </a:xfrm>
          <a:prstGeom prst="rect">
            <a:avLst/>
          </a:prstGeom>
        </p:spPr>
        <p:txBody>
          <a:bodyPr wrap="none">
            <a:spAutoFit/>
          </a:bodyPr>
          <a:lstStyle/>
          <a:p>
            <a:r>
              <a:rPr lang="en-US" sz="2400" b="1" dirty="0" smtClean="0"/>
              <a:t>Headline news</a:t>
            </a:r>
            <a:endParaRPr lang="en-US" sz="2400" dirty="0"/>
          </a:p>
        </p:txBody>
      </p:sp>
      <p:sp>
        <p:nvSpPr>
          <p:cNvPr id="25" name="Rectangle 24"/>
          <p:cNvSpPr/>
          <p:nvPr/>
        </p:nvSpPr>
        <p:spPr>
          <a:xfrm>
            <a:off x="438980" y="4953000"/>
            <a:ext cx="4056820" cy="461665"/>
          </a:xfrm>
          <a:prstGeom prst="rect">
            <a:avLst/>
          </a:prstGeom>
        </p:spPr>
        <p:txBody>
          <a:bodyPr wrap="none">
            <a:spAutoFit/>
          </a:bodyPr>
          <a:lstStyle/>
          <a:p>
            <a:r>
              <a:rPr lang="en-US" sz="2400" b="1" dirty="0" smtClean="0"/>
              <a:t>Weather reports: Future tense</a:t>
            </a:r>
            <a:endParaRPr lang="en-US" sz="2400" dirty="0"/>
          </a:p>
        </p:txBody>
      </p:sp>
      <p:sp>
        <p:nvSpPr>
          <p:cNvPr id="27" name="Rectangle 26"/>
          <p:cNvSpPr/>
          <p:nvPr/>
        </p:nvSpPr>
        <p:spPr>
          <a:xfrm>
            <a:off x="899592" y="5517232"/>
            <a:ext cx="2188100" cy="461665"/>
          </a:xfrm>
          <a:prstGeom prst="rect">
            <a:avLst/>
          </a:prstGeom>
        </p:spPr>
        <p:txBody>
          <a:bodyPr wrap="none">
            <a:spAutoFit/>
          </a:bodyPr>
          <a:lstStyle/>
          <a:p>
            <a:r>
              <a:rPr lang="en-US" sz="2400" b="1" dirty="0" smtClean="0"/>
              <a:t>Grammar songs</a:t>
            </a:r>
            <a:endParaRPr lang="en-US" sz="2400" dirty="0"/>
          </a:p>
        </p:txBody>
      </p:sp>
      <p:sp>
        <p:nvSpPr>
          <p:cNvPr id="28" name="Rectangle 27"/>
          <p:cNvSpPr/>
          <p:nvPr/>
        </p:nvSpPr>
        <p:spPr>
          <a:xfrm>
            <a:off x="539552" y="6165304"/>
            <a:ext cx="2119683" cy="461665"/>
          </a:xfrm>
          <a:prstGeom prst="rect">
            <a:avLst/>
          </a:prstGeom>
        </p:spPr>
        <p:txBody>
          <a:bodyPr wrap="none">
            <a:spAutoFit/>
          </a:bodyPr>
          <a:lstStyle/>
          <a:p>
            <a:r>
              <a:rPr lang="en-US" sz="2400" b="1" dirty="0" smtClean="0"/>
              <a:t>Grammar plays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800" decel="100000"/>
                                        <p:tgtEl>
                                          <p:spTgt spid="20"/>
                                        </p:tgtEl>
                                      </p:cBhvr>
                                    </p:animEffect>
                                    <p:anim calcmode="lin" valueType="num">
                                      <p:cBhvr>
                                        <p:cTn id="8" dur="800" decel="100000" fill="hold"/>
                                        <p:tgtEl>
                                          <p:spTgt spid="20"/>
                                        </p:tgtEl>
                                        <p:attrNameLst>
                                          <p:attrName>style.rotation</p:attrName>
                                        </p:attrNameLst>
                                      </p:cBhvr>
                                      <p:tavLst>
                                        <p:tav tm="0">
                                          <p:val>
                                            <p:fltVal val="-90"/>
                                          </p:val>
                                        </p:tav>
                                        <p:tav tm="100000">
                                          <p:val>
                                            <p:fltVal val="0"/>
                                          </p:val>
                                        </p:tav>
                                      </p:tavLst>
                                    </p:anim>
                                    <p:anim calcmode="lin" valueType="num">
                                      <p:cBhvr>
                                        <p:cTn id="9" dur="800" decel="100000" fill="hold"/>
                                        <p:tgtEl>
                                          <p:spTgt spid="20"/>
                                        </p:tgtEl>
                                        <p:attrNameLst>
                                          <p:attrName>ppt_x</p:attrName>
                                        </p:attrNameLst>
                                      </p:cBhvr>
                                      <p:tavLst>
                                        <p:tav tm="0">
                                          <p:val>
                                            <p:strVal val="#ppt_x+0.4"/>
                                          </p:val>
                                        </p:tav>
                                        <p:tav tm="100000">
                                          <p:val>
                                            <p:strVal val="#ppt_x-0.05"/>
                                          </p:val>
                                        </p:tav>
                                      </p:tavLst>
                                    </p:anim>
                                    <p:anim calcmode="lin" valueType="num">
                                      <p:cBhvr>
                                        <p:cTn id="10" dur="800" decel="100000" fill="hold"/>
                                        <p:tgtEl>
                                          <p:spTgt spid="2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800" decel="100000"/>
                                        <p:tgtEl>
                                          <p:spTgt spid="25"/>
                                        </p:tgtEl>
                                      </p:cBhvr>
                                    </p:animEffect>
                                    <p:anim calcmode="lin" valueType="num">
                                      <p:cBhvr>
                                        <p:cTn id="16" dur="800" decel="100000" fill="hold"/>
                                        <p:tgtEl>
                                          <p:spTgt spid="25"/>
                                        </p:tgtEl>
                                        <p:attrNameLst>
                                          <p:attrName>style.rotation</p:attrName>
                                        </p:attrNameLst>
                                      </p:cBhvr>
                                      <p:tavLst>
                                        <p:tav tm="0">
                                          <p:val>
                                            <p:fltVal val="-90"/>
                                          </p:val>
                                        </p:tav>
                                        <p:tav tm="100000">
                                          <p:val>
                                            <p:fltVal val="0"/>
                                          </p:val>
                                        </p:tav>
                                      </p:tavLst>
                                    </p:anim>
                                    <p:anim calcmode="lin" valueType="num">
                                      <p:cBhvr>
                                        <p:cTn id="17" dur="800" decel="100000" fill="hold"/>
                                        <p:tgtEl>
                                          <p:spTgt spid="25"/>
                                        </p:tgtEl>
                                        <p:attrNameLst>
                                          <p:attrName>ppt_x</p:attrName>
                                        </p:attrNameLst>
                                      </p:cBhvr>
                                      <p:tavLst>
                                        <p:tav tm="0">
                                          <p:val>
                                            <p:strVal val="#ppt_x+0.4"/>
                                          </p:val>
                                        </p:tav>
                                        <p:tav tm="100000">
                                          <p:val>
                                            <p:strVal val="#ppt_x-0.05"/>
                                          </p:val>
                                        </p:tav>
                                      </p:tavLst>
                                    </p:anim>
                                    <p:anim calcmode="lin" valueType="num">
                                      <p:cBhvr>
                                        <p:cTn id="18" dur="800" decel="100000" fill="hold"/>
                                        <p:tgtEl>
                                          <p:spTgt spid="2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800" decel="100000"/>
                                        <p:tgtEl>
                                          <p:spTgt spid="27"/>
                                        </p:tgtEl>
                                      </p:cBhvr>
                                    </p:animEffect>
                                    <p:anim calcmode="lin" valueType="num">
                                      <p:cBhvr>
                                        <p:cTn id="24" dur="800" decel="100000" fill="hold"/>
                                        <p:tgtEl>
                                          <p:spTgt spid="27"/>
                                        </p:tgtEl>
                                        <p:attrNameLst>
                                          <p:attrName>style.rotation</p:attrName>
                                        </p:attrNameLst>
                                      </p:cBhvr>
                                      <p:tavLst>
                                        <p:tav tm="0">
                                          <p:val>
                                            <p:fltVal val="-90"/>
                                          </p:val>
                                        </p:tav>
                                        <p:tav tm="100000">
                                          <p:val>
                                            <p:fltVal val="0"/>
                                          </p:val>
                                        </p:tav>
                                      </p:tavLst>
                                    </p:anim>
                                    <p:anim calcmode="lin" valueType="num">
                                      <p:cBhvr>
                                        <p:cTn id="25" dur="800" decel="100000" fill="hold"/>
                                        <p:tgtEl>
                                          <p:spTgt spid="27"/>
                                        </p:tgtEl>
                                        <p:attrNameLst>
                                          <p:attrName>ppt_x</p:attrName>
                                        </p:attrNameLst>
                                      </p:cBhvr>
                                      <p:tavLst>
                                        <p:tav tm="0">
                                          <p:val>
                                            <p:strVal val="#ppt_x+0.4"/>
                                          </p:val>
                                        </p:tav>
                                        <p:tav tm="100000">
                                          <p:val>
                                            <p:strVal val="#ppt_x-0.05"/>
                                          </p:val>
                                        </p:tav>
                                      </p:tavLst>
                                    </p:anim>
                                    <p:anim calcmode="lin" valueType="num">
                                      <p:cBhvr>
                                        <p:cTn id="26" dur="800" decel="100000" fill="hold"/>
                                        <p:tgtEl>
                                          <p:spTgt spid="27"/>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800" decel="100000"/>
                                        <p:tgtEl>
                                          <p:spTgt spid="19"/>
                                        </p:tgtEl>
                                      </p:cBhvr>
                                    </p:animEffect>
                                    <p:anim calcmode="lin" valueType="num">
                                      <p:cBhvr>
                                        <p:cTn id="32" dur="800" decel="100000" fill="hold"/>
                                        <p:tgtEl>
                                          <p:spTgt spid="19"/>
                                        </p:tgtEl>
                                        <p:attrNameLst>
                                          <p:attrName>style.rotation</p:attrName>
                                        </p:attrNameLst>
                                      </p:cBhvr>
                                      <p:tavLst>
                                        <p:tav tm="0">
                                          <p:val>
                                            <p:fltVal val="-90"/>
                                          </p:val>
                                        </p:tav>
                                        <p:tav tm="100000">
                                          <p:val>
                                            <p:fltVal val="0"/>
                                          </p:val>
                                        </p:tav>
                                      </p:tavLst>
                                    </p:anim>
                                    <p:anim calcmode="lin" valueType="num">
                                      <p:cBhvr>
                                        <p:cTn id="33" dur="800" decel="100000" fill="hold"/>
                                        <p:tgtEl>
                                          <p:spTgt spid="19"/>
                                        </p:tgtEl>
                                        <p:attrNameLst>
                                          <p:attrName>ppt_x</p:attrName>
                                        </p:attrNameLst>
                                      </p:cBhvr>
                                      <p:tavLst>
                                        <p:tav tm="0">
                                          <p:val>
                                            <p:strVal val="#ppt_x+0.4"/>
                                          </p:val>
                                        </p:tav>
                                        <p:tav tm="100000">
                                          <p:val>
                                            <p:strVal val="#ppt_x-0.05"/>
                                          </p:val>
                                        </p:tav>
                                      </p:tavLst>
                                    </p:anim>
                                    <p:anim calcmode="lin" valueType="num">
                                      <p:cBhvr>
                                        <p:cTn id="34" dur="800" decel="100000" fill="hold"/>
                                        <p:tgtEl>
                                          <p:spTgt spid="19"/>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800" decel="100000"/>
                                        <p:tgtEl>
                                          <p:spTgt spid="24"/>
                                        </p:tgtEl>
                                      </p:cBhvr>
                                    </p:animEffect>
                                    <p:anim calcmode="lin" valueType="num">
                                      <p:cBhvr>
                                        <p:cTn id="40" dur="800" decel="100000" fill="hold"/>
                                        <p:tgtEl>
                                          <p:spTgt spid="24"/>
                                        </p:tgtEl>
                                        <p:attrNameLst>
                                          <p:attrName>style.rotation</p:attrName>
                                        </p:attrNameLst>
                                      </p:cBhvr>
                                      <p:tavLst>
                                        <p:tav tm="0">
                                          <p:val>
                                            <p:fltVal val="-90"/>
                                          </p:val>
                                        </p:tav>
                                        <p:tav tm="100000">
                                          <p:val>
                                            <p:fltVal val="0"/>
                                          </p:val>
                                        </p:tav>
                                      </p:tavLst>
                                    </p:anim>
                                    <p:anim calcmode="lin" valueType="num">
                                      <p:cBhvr>
                                        <p:cTn id="41" dur="800" decel="100000" fill="hold"/>
                                        <p:tgtEl>
                                          <p:spTgt spid="24"/>
                                        </p:tgtEl>
                                        <p:attrNameLst>
                                          <p:attrName>ppt_x</p:attrName>
                                        </p:attrNameLst>
                                      </p:cBhvr>
                                      <p:tavLst>
                                        <p:tav tm="0">
                                          <p:val>
                                            <p:strVal val="#ppt_x+0.4"/>
                                          </p:val>
                                        </p:tav>
                                        <p:tav tm="100000">
                                          <p:val>
                                            <p:strVal val="#ppt_x-0.05"/>
                                          </p:val>
                                        </p:tav>
                                      </p:tavLst>
                                    </p:anim>
                                    <p:anim calcmode="lin" valueType="num">
                                      <p:cBhvr>
                                        <p:cTn id="42" dur="800" decel="100000" fill="hold"/>
                                        <p:tgtEl>
                                          <p:spTgt spid="24"/>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800" decel="100000"/>
                                        <p:tgtEl>
                                          <p:spTgt spid="28"/>
                                        </p:tgtEl>
                                      </p:cBhvr>
                                    </p:animEffect>
                                    <p:anim calcmode="lin" valueType="num">
                                      <p:cBhvr>
                                        <p:cTn id="48" dur="800" decel="100000" fill="hold"/>
                                        <p:tgtEl>
                                          <p:spTgt spid="28"/>
                                        </p:tgtEl>
                                        <p:attrNameLst>
                                          <p:attrName>style.rotation</p:attrName>
                                        </p:attrNameLst>
                                      </p:cBhvr>
                                      <p:tavLst>
                                        <p:tav tm="0">
                                          <p:val>
                                            <p:fltVal val="-90"/>
                                          </p:val>
                                        </p:tav>
                                        <p:tav tm="100000">
                                          <p:val>
                                            <p:fltVal val="0"/>
                                          </p:val>
                                        </p:tav>
                                      </p:tavLst>
                                    </p:anim>
                                    <p:anim calcmode="lin" valueType="num">
                                      <p:cBhvr>
                                        <p:cTn id="49" dur="800" decel="100000" fill="hold"/>
                                        <p:tgtEl>
                                          <p:spTgt spid="28"/>
                                        </p:tgtEl>
                                        <p:attrNameLst>
                                          <p:attrName>ppt_x</p:attrName>
                                        </p:attrNameLst>
                                      </p:cBhvr>
                                      <p:tavLst>
                                        <p:tav tm="0">
                                          <p:val>
                                            <p:strVal val="#ppt_x+0.4"/>
                                          </p:val>
                                        </p:tav>
                                        <p:tav tm="100000">
                                          <p:val>
                                            <p:strVal val="#ppt_x-0.05"/>
                                          </p:val>
                                        </p:tav>
                                      </p:tavLst>
                                    </p:anim>
                                    <p:anim calcmode="lin" valueType="num">
                                      <p:cBhvr>
                                        <p:cTn id="50" dur="800" decel="100000" fill="hold"/>
                                        <p:tgtEl>
                                          <p:spTgt spid="28"/>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par>
                                <p:cTn id="53" presetID="3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800" decel="100000"/>
                                        <p:tgtEl>
                                          <p:spTgt spid="21"/>
                                        </p:tgtEl>
                                      </p:cBhvr>
                                    </p:animEffect>
                                    <p:anim calcmode="lin" valueType="num">
                                      <p:cBhvr>
                                        <p:cTn id="56" dur="800" decel="100000" fill="hold"/>
                                        <p:tgtEl>
                                          <p:spTgt spid="21"/>
                                        </p:tgtEl>
                                        <p:attrNameLst>
                                          <p:attrName>style.rotation</p:attrName>
                                        </p:attrNameLst>
                                      </p:cBhvr>
                                      <p:tavLst>
                                        <p:tav tm="0">
                                          <p:val>
                                            <p:fltVal val="-90"/>
                                          </p:val>
                                        </p:tav>
                                        <p:tav tm="100000">
                                          <p:val>
                                            <p:fltVal val="0"/>
                                          </p:val>
                                        </p:tav>
                                      </p:tavLst>
                                    </p:anim>
                                    <p:anim calcmode="lin" valueType="num">
                                      <p:cBhvr>
                                        <p:cTn id="57" dur="800" decel="100000" fill="hold"/>
                                        <p:tgtEl>
                                          <p:spTgt spid="21"/>
                                        </p:tgtEl>
                                        <p:attrNameLst>
                                          <p:attrName>ppt_x</p:attrName>
                                        </p:attrNameLst>
                                      </p:cBhvr>
                                      <p:tavLst>
                                        <p:tav tm="0">
                                          <p:val>
                                            <p:strVal val="#ppt_x+0.4"/>
                                          </p:val>
                                        </p:tav>
                                        <p:tav tm="100000">
                                          <p:val>
                                            <p:strVal val="#ppt_x-0.05"/>
                                          </p:val>
                                        </p:tav>
                                      </p:tavLst>
                                    </p:anim>
                                    <p:anim calcmode="lin" valueType="num">
                                      <p:cBhvr>
                                        <p:cTn id="58" dur="800" decel="100000" fill="hold"/>
                                        <p:tgtEl>
                                          <p:spTgt spid="21"/>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par>
                                <p:cTn id="61" presetID="30"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800" decel="100000"/>
                                        <p:tgtEl>
                                          <p:spTgt spid="23"/>
                                        </p:tgtEl>
                                      </p:cBhvr>
                                    </p:animEffect>
                                    <p:anim calcmode="lin" valueType="num">
                                      <p:cBhvr>
                                        <p:cTn id="64" dur="800" decel="100000" fill="hold"/>
                                        <p:tgtEl>
                                          <p:spTgt spid="23"/>
                                        </p:tgtEl>
                                        <p:attrNameLst>
                                          <p:attrName>style.rotation</p:attrName>
                                        </p:attrNameLst>
                                      </p:cBhvr>
                                      <p:tavLst>
                                        <p:tav tm="0">
                                          <p:val>
                                            <p:fltVal val="-90"/>
                                          </p:val>
                                        </p:tav>
                                        <p:tav tm="100000">
                                          <p:val>
                                            <p:fltVal val="0"/>
                                          </p:val>
                                        </p:tav>
                                      </p:tavLst>
                                    </p:anim>
                                    <p:anim calcmode="lin" valueType="num">
                                      <p:cBhvr>
                                        <p:cTn id="65" dur="800" decel="100000" fill="hold"/>
                                        <p:tgtEl>
                                          <p:spTgt spid="23"/>
                                        </p:tgtEl>
                                        <p:attrNameLst>
                                          <p:attrName>ppt_x</p:attrName>
                                        </p:attrNameLst>
                                      </p:cBhvr>
                                      <p:tavLst>
                                        <p:tav tm="0">
                                          <p:val>
                                            <p:strVal val="#ppt_x+0.4"/>
                                          </p:val>
                                        </p:tav>
                                        <p:tav tm="100000">
                                          <p:val>
                                            <p:strVal val="#ppt_x-0.05"/>
                                          </p:val>
                                        </p:tav>
                                      </p:tavLst>
                                    </p:anim>
                                    <p:anim calcmode="lin" valueType="num">
                                      <p:cBhvr>
                                        <p:cTn id="66" dur="800" decel="100000" fill="hold"/>
                                        <p:tgtEl>
                                          <p:spTgt spid="23"/>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23"/>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23"/>
                                        </p:tgtEl>
                                        <p:attrNameLst>
                                          <p:attrName>ppt_y</p:attrName>
                                        </p:attrNameLst>
                                      </p:cBhvr>
                                      <p:tavLst>
                                        <p:tav tm="0">
                                          <p:val>
                                            <p:strVal val="#ppt_y+0.1"/>
                                          </p:val>
                                        </p:tav>
                                        <p:tav tm="100000">
                                          <p:val>
                                            <p:strVal val="#ppt_y"/>
                                          </p:val>
                                        </p:tav>
                                      </p:tavLst>
                                    </p:anim>
                                  </p:childTnLst>
                                </p:cTn>
                              </p:par>
                              <p:par>
                                <p:cTn id="69" presetID="30"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800" decel="100000"/>
                                        <p:tgtEl>
                                          <p:spTgt spid="22"/>
                                        </p:tgtEl>
                                      </p:cBhvr>
                                    </p:animEffect>
                                    <p:anim calcmode="lin" valueType="num">
                                      <p:cBhvr>
                                        <p:cTn id="72" dur="800" decel="100000" fill="hold"/>
                                        <p:tgtEl>
                                          <p:spTgt spid="22"/>
                                        </p:tgtEl>
                                        <p:attrNameLst>
                                          <p:attrName>style.rotation</p:attrName>
                                        </p:attrNameLst>
                                      </p:cBhvr>
                                      <p:tavLst>
                                        <p:tav tm="0">
                                          <p:val>
                                            <p:fltVal val="-90"/>
                                          </p:val>
                                        </p:tav>
                                        <p:tav tm="100000">
                                          <p:val>
                                            <p:fltVal val="0"/>
                                          </p:val>
                                        </p:tav>
                                      </p:tavLst>
                                    </p:anim>
                                    <p:anim calcmode="lin" valueType="num">
                                      <p:cBhvr>
                                        <p:cTn id="73" dur="800" decel="100000" fill="hold"/>
                                        <p:tgtEl>
                                          <p:spTgt spid="22"/>
                                        </p:tgtEl>
                                        <p:attrNameLst>
                                          <p:attrName>ppt_x</p:attrName>
                                        </p:attrNameLst>
                                      </p:cBhvr>
                                      <p:tavLst>
                                        <p:tav tm="0">
                                          <p:val>
                                            <p:strVal val="#ppt_x+0.4"/>
                                          </p:val>
                                        </p:tav>
                                        <p:tav tm="100000">
                                          <p:val>
                                            <p:strVal val="#ppt_x-0.05"/>
                                          </p:val>
                                        </p:tav>
                                      </p:tavLst>
                                    </p:anim>
                                    <p:anim calcmode="lin" valueType="num">
                                      <p:cBhvr>
                                        <p:cTn id="74" dur="800" decel="100000" fill="hold"/>
                                        <p:tgtEl>
                                          <p:spTgt spid="22"/>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7" grpId="0"/>
      <p:bldP spid="28"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1442" name="Picture 1" descr="\\psf\Host\Users\louischerkaoui26\Desktop\Map_of_Lebanon.png"/>
          <p:cNvPicPr>
            <a:picLocks noChangeAspect="1" noChangeArrowheads="1"/>
          </p:cNvPicPr>
          <p:nvPr/>
        </p:nvPicPr>
        <p:blipFill>
          <a:blip r:embed="rId3" cstate="print"/>
          <a:srcRect/>
          <a:stretch>
            <a:fillRect/>
          </a:stretch>
        </p:blipFill>
        <p:spPr bwMode="auto">
          <a:xfrm>
            <a:off x="3048000" y="282575"/>
            <a:ext cx="5702300" cy="6119813"/>
          </a:xfrm>
          <a:prstGeom prst="rect">
            <a:avLst/>
          </a:prstGeom>
          <a:noFill/>
          <a:ln w="9525">
            <a:noFill/>
            <a:miter lim="800000"/>
            <a:headEnd/>
            <a:tailEnd/>
          </a:ln>
        </p:spPr>
      </p:pic>
      <p:pic>
        <p:nvPicPr>
          <p:cNvPr id="61443" name="Picture 3" descr="\\psf\Host\Users\louischerkaoui26\Desktop\flg.png"/>
          <p:cNvPicPr>
            <a:picLocks noChangeAspect="1" noChangeArrowheads="1"/>
          </p:cNvPicPr>
          <p:nvPr/>
        </p:nvPicPr>
        <p:blipFill>
          <a:blip r:embed="rId4" cstate="print"/>
          <a:srcRect/>
          <a:stretch>
            <a:fillRect/>
          </a:stretch>
        </p:blipFill>
        <p:spPr bwMode="auto">
          <a:xfrm>
            <a:off x="152400" y="133350"/>
            <a:ext cx="1628775" cy="1085850"/>
          </a:xfrm>
          <a:prstGeom prst="rect">
            <a:avLst/>
          </a:prstGeom>
          <a:noFill/>
          <a:ln w="9525">
            <a:noFill/>
            <a:miter lim="800000"/>
            <a:headEnd/>
            <a:tailEnd/>
          </a:ln>
        </p:spPr>
      </p:pic>
      <p:sp>
        <p:nvSpPr>
          <p:cNvPr id="7" name="Right Arrow 6"/>
          <p:cNvSpPr/>
          <p:nvPr/>
        </p:nvSpPr>
        <p:spPr>
          <a:xfrm rot="2086593">
            <a:off x="2133600" y="2133600"/>
            <a:ext cx="1600200" cy="6096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GB"/>
          </a:p>
        </p:txBody>
      </p:sp>
      <p:pic>
        <p:nvPicPr>
          <p:cNvPr id="61445" name="Picture 5" descr="http://cedars.dzvin.com/gj/CedarTree.gif"/>
          <p:cNvPicPr>
            <a:picLocks noChangeAspect="1" noChangeArrowheads="1"/>
          </p:cNvPicPr>
          <p:nvPr/>
        </p:nvPicPr>
        <p:blipFill>
          <a:blip r:embed="rId5" cstate="print"/>
          <a:srcRect/>
          <a:stretch>
            <a:fillRect/>
          </a:stretch>
        </p:blipFill>
        <p:spPr bwMode="auto">
          <a:xfrm>
            <a:off x="0" y="2819400"/>
            <a:ext cx="2971800" cy="3330575"/>
          </a:xfrm>
          <a:prstGeom prst="rect">
            <a:avLst/>
          </a:prstGeom>
          <a:noFill/>
          <a:ln w="9525">
            <a:noFill/>
            <a:miter lim="800000"/>
            <a:headEnd/>
            <a:tailEnd/>
          </a:ln>
        </p:spPr>
      </p:pic>
      <p:sp>
        <p:nvSpPr>
          <p:cNvPr id="61446" name="TextBox 7"/>
          <p:cNvSpPr txBox="1">
            <a:spLocks noChangeArrowheads="1"/>
          </p:cNvSpPr>
          <p:nvPr/>
        </p:nvSpPr>
        <p:spPr bwMode="auto">
          <a:xfrm>
            <a:off x="509588" y="6149975"/>
            <a:ext cx="1452562" cy="400050"/>
          </a:xfrm>
          <a:prstGeom prst="rect">
            <a:avLst/>
          </a:prstGeom>
          <a:noFill/>
          <a:ln w="9525">
            <a:noFill/>
            <a:miter lim="800000"/>
            <a:headEnd/>
            <a:tailEnd/>
          </a:ln>
        </p:spPr>
        <p:txBody>
          <a:bodyPr wrap="none">
            <a:prstTxWarp prst="textNoShape">
              <a:avLst/>
            </a:prstTxWarp>
            <a:spAutoFit/>
          </a:bodyPr>
          <a:lstStyle/>
          <a:p>
            <a:r>
              <a:rPr lang="en-GB" sz="2000" b="1"/>
              <a:t>Cedar tree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5"/>
          <p:cNvSpPr>
            <a:spLocks noChangeArrowheads="1"/>
          </p:cNvSpPr>
          <p:nvPr/>
        </p:nvSpPr>
        <p:spPr bwMode="auto">
          <a:xfrm>
            <a:off x="7527925" y="-76200"/>
            <a:ext cx="1616075" cy="1277938"/>
          </a:xfrm>
          <a:prstGeom prst="rect">
            <a:avLst/>
          </a:prstGeom>
          <a:noFill/>
          <a:ln w="9525">
            <a:noFill/>
            <a:miter lim="800000"/>
            <a:headEnd/>
            <a:tailEnd/>
          </a:ln>
        </p:spPr>
        <p:txBody>
          <a:bodyPr wrap="none">
            <a:prstTxWarp prst="textNoShape">
              <a:avLst/>
            </a:prstTxWarp>
            <a:spAutoFit/>
          </a:bodyPr>
          <a:lstStyle/>
          <a:p>
            <a:r>
              <a:rPr lang="ar-AE" sz="7700"/>
              <a:t>لبنان</a:t>
            </a:r>
            <a:endParaRPr lang="en-US" sz="7700"/>
          </a:p>
        </p:txBody>
      </p:sp>
      <p:pic>
        <p:nvPicPr>
          <p:cNvPr id="62467" name="Picture 2" descr="\\psf\Host\Users\louischerkaoui26\Desktop\Screen shot 2010-11-23 at 00.02.49.png"/>
          <p:cNvPicPr>
            <a:picLocks noChangeAspect="1" noChangeArrowheads="1"/>
          </p:cNvPicPr>
          <p:nvPr/>
        </p:nvPicPr>
        <p:blipFill>
          <a:blip r:embed="rId3" cstate="print"/>
          <a:srcRect l="22501" t="22667" r="20833" b="30667"/>
          <a:stretch>
            <a:fillRect/>
          </a:stretch>
        </p:blipFill>
        <p:spPr bwMode="auto">
          <a:xfrm>
            <a:off x="0" y="1379538"/>
            <a:ext cx="9144000" cy="4706937"/>
          </a:xfrm>
          <a:prstGeom prst="rect">
            <a:avLst/>
          </a:prstGeom>
          <a:noFill/>
          <a:ln w="9525">
            <a:noFill/>
            <a:miter lim="800000"/>
            <a:headEnd/>
            <a:tailEnd/>
          </a:ln>
        </p:spPr>
      </p:pic>
      <p:pic>
        <p:nvPicPr>
          <p:cNvPr id="62468" name="Picture 3" descr="\\psf\Host\Users\louischerkaoui26\Desktop\flg.png"/>
          <p:cNvPicPr>
            <a:picLocks noChangeAspect="1" noChangeArrowheads="1"/>
          </p:cNvPicPr>
          <p:nvPr/>
        </p:nvPicPr>
        <p:blipFill>
          <a:blip r:embed="rId4" cstate="print"/>
          <a:srcRect/>
          <a:stretch>
            <a:fillRect/>
          </a:stretch>
        </p:blipFill>
        <p:spPr bwMode="auto">
          <a:xfrm>
            <a:off x="152400" y="133350"/>
            <a:ext cx="1628775" cy="1085850"/>
          </a:xfrm>
          <a:prstGeom prst="rect">
            <a:avLst/>
          </a:prstGeom>
          <a:noFill/>
          <a:ln w="9525">
            <a:noFill/>
            <a:miter lim="800000"/>
            <a:headEnd/>
            <a:tailEnd/>
          </a:ln>
        </p:spPr>
      </p:pic>
      <p:sp>
        <p:nvSpPr>
          <p:cNvPr id="5" name="Rounded Rectangle 4"/>
          <p:cNvSpPr/>
          <p:nvPr/>
        </p:nvSpPr>
        <p:spPr>
          <a:xfrm rot="21300830">
            <a:off x="361950" y="2814638"/>
            <a:ext cx="8305800" cy="70008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GB" sz="2000" b="1">
                <a:solidFill>
                  <a:schemeClr val="bg1"/>
                </a:solidFill>
              </a:rPr>
              <a:t>You could make a comparison between the British educational system and the Lebanese one.</a:t>
            </a:r>
          </a:p>
        </p:txBody>
      </p:sp>
      <p:sp>
        <p:nvSpPr>
          <p:cNvPr id="6" name="Rounded Rectangle 5"/>
          <p:cNvSpPr/>
          <p:nvPr/>
        </p:nvSpPr>
        <p:spPr>
          <a:xfrm rot="21300830">
            <a:off x="319088" y="4273550"/>
            <a:ext cx="8305800" cy="70008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GB" sz="2000" b="1" dirty="0">
                <a:solidFill>
                  <a:schemeClr val="bg1"/>
                </a:solidFill>
              </a:rPr>
              <a:t>You could create a table and list subjects studied in Lebanon and those studied in Britain in secondary/primary.</a:t>
            </a:r>
          </a:p>
        </p:txBody>
      </p:sp>
      <p:sp>
        <p:nvSpPr>
          <p:cNvPr id="7" name="Rectangle 2"/>
          <p:cNvSpPr txBox="1">
            <a:spLocks/>
          </p:cNvSpPr>
          <p:nvPr/>
        </p:nvSpPr>
        <p:spPr>
          <a:xfrm rot="21157513">
            <a:off x="2518307" y="237091"/>
            <a:ext cx="3744416" cy="77946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rgbClr val="000000"/>
                </a:solidFill>
                <a:effectLst/>
                <a:uLnTx/>
                <a:uFillTx/>
                <a:latin typeface="+mj-lt"/>
                <a:ea typeface="+mj-ea"/>
                <a:cs typeface="+mj-cs"/>
              </a:rPr>
              <a:t>Cultural capital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3"/>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graphicFrame>
        <p:nvGraphicFramePr>
          <p:cNvPr id="49242" name="Group 90"/>
          <p:cNvGraphicFramePr>
            <a:graphicFrameLocks noGrp="1"/>
          </p:cNvGraphicFramePr>
          <p:nvPr/>
        </p:nvGraphicFramePr>
        <p:xfrm>
          <a:off x="152400" y="457200"/>
          <a:ext cx="8991600" cy="6400802"/>
        </p:xfrm>
        <a:graphic>
          <a:graphicData uri="http://schemas.openxmlformats.org/drawingml/2006/table">
            <a:tbl>
              <a:tblPr/>
              <a:tblGrid>
                <a:gridCol w="4495800"/>
                <a:gridCol w="4495800"/>
              </a:tblGrid>
              <a:tr h="755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smtClean="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smtClean="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r>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565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smtClean="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bl>
          </a:graphicData>
        </a:graphic>
      </p:graphicFrame>
      <p:sp>
        <p:nvSpPr>
          <p:cNvPr id="63528" name="Rectangle 4"/>
          <p:cNvSpPr>
            <a:spLocks noChangeArrowheads="1"/>
          </p:cNvSpPr>
          <p:nvPr/>
        </p:nvSpPr>
        <p:spPr bwMode="auto">
          <a:xfrm>
            <a:off x="4648200" y="457200"/>
            <a:ext cx="4448175" cy="677863"/>
          </a:xfrm>
          <a:prstGeom prst="rect">
            <a:avLst/>
          </a:prstGeom>
          <a:noFill/>
          <a:ln w="9525">
            <a:noFill/>
            <a:miter lim="800000"/>
            <a:headEnd/>
            <a:tailEnd/>
          </a:ln>
        </p:spPr>
        <p:txBody>
          <a:bodyPr wrap="none">
            <a:prstTxWarp prst="textNoShape">
              <a:avLst/>
            </a:prstTxWarp>
            <a:spAutoFit/>
          </a:bodyPr>
          <a:lstStyle/>
          <a:p>
            <a:r>
              <a:rPr lang="x-none" sz="3800" b="1">
                <a:solidFill>
                  <a:schemeClr val="bg1"/>
                </a:solidFill>
                <a:ea typeface="Arial" charset="0"/>
                <a:cs typeface="Arial" charset="0"/>
              </a:rPr>
              <a:t>المواد الإجبارية في المغرب</a:t>
            </a:r>
            <a:endParaRPr lang="en-US" sz="3800" b="1">
              <a:solidFill>
                <a:schemeClr val="bg1"/>
              </a:solidFill>
              <a:ea typeface="Arial" charset="0"/>
              <a:cs typeface="Arial" charset="0"/>
            </a:endParaRPr>
          </a:p>
        </p:txBody>
      </p:sp>
      <p:sp>
        <p:nvSpPr>
          <p:cNvPr id="63529" name="Rectangle 5"/>
          <p:cNvSpPr>
            <a:spLocks noChangeArrowheads="1"/>
          </p:cNvSpPr>
          <p:nvPr/>
        </p:nvSpPr>
        <p:spPr bwMode="auto">
          <a:xfrm>
            <a:off x="228600" y="487363"/>
            <a:ext cx="4572000" cy="671512"/>
          </a:xfrm>
          <a:prstGeom prst="rect">
            <a:avLst/>
          </a:prstGeom>
          <a:noFill/>
          <a:ln w="9525">
            <a:noFill/>
            <a:miter lim="800000"/>
            <a:headEnd/>
            <a:tailEnd/>
          </a:ln>
        </p:spPr>
        <p:txBody>
          <a:bodyPr>
            <a:prstTxWarp prst="textNoShape">
              <a:avLst/>
            </a:prstTxWarp>
            <a:spAutoFit/>
          </a:bodyPr>
          <a:lstStyle/>
          <a:p>
            <a:r>
              <a:rPr lang="x-none" sz="3800" b="1">
                <a:solidFill>
                  <a:schemeClr val="bg1"/>
                </a:solidFill>
                <a:ea typeface="Arial" charset="0"/>
                <a:cs typeface="Arial" charset="0"/>
              </a:rPr>
              <a:t>المواد الإجبارية في بريطانيا</a:t>
            </a:r>
            <a:endParaRPr lang="en-US" sz="3800" b="1">
              <a:solidFill>
                <a:schemeClr val="bg1"/>
              </a:solidFill>
              <a:ea typeface="Arial" charset="0"/>
              <a:cs typeface="Arial" charset="0"/>
            </a:endParaRPr>
          </a:p>
        </p:txBody>
      </p:sp>
      <p:sp>
        <p:nvSpPr>
          <p:cNvPr id="63530" name="Text Box 63"/>
          <p:cNvSpPr txBox="1">
            <a:spLocks noChangeArrowheads="1"/>
          </p:cNvSpPr>
          <p:nvPr/>
        </p:nvSpPr>
        <p:spPr bwMode="auto">
          <a:xfrm>
            <a:off x="76200" y="-20638"/>
            <a:ext cx="8886825" cy="549276"/>
          </a:xfrm>
          <a:prstGeom prst="rect">
            <a:avLst/>
          </a:prstGeom>
          <a:noFill/>
          <a:ln w="9525">
            <a:noFill/>
            <a:miter lim="800000"/>
            <a:headEnd/>
            <a:tailEnd/>
          </a:ln>
        </p:spPr>
        <p:txBody>
          <a:bodyPr wrap="none">
            <a:prstTxWarp prst="textNoShape">
              <a:avLst/>
            </a:prstTxWarp>
            <a:spAutoFit/>
          </a:bodyPr>
          <a:lstStyle/>
          <a:p>
            <a:r>
              <a:rPr lang="en-US" sz="3000" b="1"/>
              <a:t>GCSE subjects in the UK compared to Morocco </a:t>
            </a:r>
          </a:p>
        </p:txBody>
      </p:sp>
      <p:sp>
        <p:nvSpPr>
          <p:cNvPr id="49218" name="Rectangle 66"/>
          <p:cNvSpPr>
            <a:spLocks noChangeArrowheads="1"/>
          </p:cNvSpPr>
          <p:nvPr/>
        </p:nvSpPr>
        <p:spPr bwMode="auto">
          <a:xfrm>
            <a:off x="6477000" y="1219200"/>
            <a:ext cx="1989138"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اللغة العربية</a:t>
            </a:r>
            <a:endParaRPr lang="en-US" sz="3600" b="1">
              <a:ea typeface="Arial" charset="0"/>
              <a:cs typeface="Arial" charset="0"/>
            </a:endParaRPr>
          </a:p>
        </p:txBody>
      </p:sp>
      <p:sp>
        <p:nvSpPr>
          <p:cNvPr id="49219" name="Rectangle 67"/>
          <p:cNvSpPr>
            <a:spLocks noChangeArrowheads="1"/>
          </p:cNvSpPr>
          <p:nvPr/>
        </p:nvSpPr>
        <p:spPr bwMode="auto">
          <a:xfrm>
            <a:off x="838200" y="1308100"/>
            <a:ext cx="2536825"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en-GB" sz="3600" b="1"/>
              <a:t> </a:t>
            </a:r>
            <a:r>
              <a:rPr lang="x-none" sz="3600" b="1">
                <a:ea typeface="Arial" charset="0"/>
                <a:cs typeface="Arial" charset="0"/>
              </a:rPr>
              <a:t>اللغة الإنجليزية</a:t>
            </a:r>
            <a:endParaRPr lang="en-GB" sz="3600" b="1">
              <a:ea typeface="Arial" charset="0"/>
              <a:cs typeface="Arial" charset="0"/>
            </a:endParaRPr>
          </a:p>
        </p:txBody>
      </p:sp>
      <p:sp>
        <p:nvSpPr>
          <p:cNvPr id="49220" name="Rectangle 68"/>
          <p:cNvSpPr>
            <a:spLocks noChangeArrowheads="1"/>
          </p:cNvSpPr>
          <p:nvPr/>
        </p:nvSpPr>
        <p:spPr bwMode="auto">
          <a:xfrm>
            <a:off x="4724400" y="4603750"/>
            <a:ext cx="2249488"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اللغة الفرنسية</a:t>
            </a:r>
            <a:endParaRPr lang="en-GB" sz="3600" b="1">
              <a:ea typeface="Arial" charset="0"/>
              <a:cs typeface="Arial" charset="0"/>
            </a:endParaRPr>
          </a:p>
        </p:txBody>
      </p:sp>
      <p:sp>
        <p:nvSpPr>
          <p:cNvPr id="49222" name="Rectangle 70"/>
          <p:cNvSpPr>
            <a:spLocks noChangeArrowheads="1"/>
          </p:cNvSpPr>
          <p:nvPr/>
        </p:nvSpPr>
        <p:spPr bwMode="auto">
          <a:xfrm>
            <a:off x="6940550" y="6216650"/>
            <a:ext cx="2203450"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التربية الدينية</a:t>
            </a:r>
            <a:endParaRPr lang="en-GB" sz="3600" b="1">
              <a:ea typeface="Arial" charset="0"/>
              <a:cs typeface="Arial" charset="0"/>
            </a:endParaRPr>
          </a:p>
        </p:txBody>
      </p:sp>
      <p:sp>
        <p:nvSpPr>
          <p:cNvPr id="49223" name="Rectangle 71"/>
          <p:cNvSpPr>
            <a:spLocks noChangeArrowheads="1"/>
          </p:cNvSpPr>
          <p:nvPr/>
        </p:nvSpPr>
        <p:spPr bwMode="auto">
          <a:xfrm>
            <a:off x="7881938" y="5791200"/>
            <a:ext cx="1262062"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الفلسفة</a:t>
            </a:r>
            <a:endParaRPr lang="en-GB" sz="3600" b="1">
              <a:ea typeface="Arial" charset="0"/>
              <a:cs typeface="Arial" charset="0"/>
            </a:endParaRPr>
          </a:p>
        </p:txBody>
      </p:sp>
      <p:sp>
        <p:nvSpPr>
          <p:cNvPr id="49224" name="Rectangle 72"/>
          <p:cNvSpPr>
            <a:spLocks noChangeArrowheads="1"/>
          </p:cNvSpPr>
          <p:nvPr/>
        </p:nvSpPr>
        <p:spPr bwMode="auto">
          <a:xfrm>
            <a:off x="1371600" y="3505200"/>
            <a:ext cx="1701800"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الرياضيات</a:t>
            </a:r>
            <a:endParaRPr lang="en-GB" sz="3600" b="1">
              <a:ea typeface="Arial" charset="0"/>
              <a:cs typeface="Arial" charset="0"/>
            </a:endParaRPr>
          </a:p>
        </p:txBody>
      </p:sp>
      <p:sp>
        <p:nvSpPr>
          <p:cNvPr id="49225" name="Rectangle 73"/>
          <p:cNvSpPr>
            <a:spLocks noChangeArrowheads="1"/>
          </p:cNvSpPr>
          <p:nvPr/>
        </p:nvSpPr>
        <p:spPr bwMode="auto">
          <a:xfrm>
            <a:off x="1143000" y="3016250"/>
            <a:ext cx="1954213"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علم الفيزياء</a:t>
            </a:r>
            <a:endParaRPr lang="en-GB" sz="3600" b="1">
              <a:ea typeface="Arial" charset="0"/>
              <a:cs typeface="Arial" charset="0"/>
            </a:endParaRPr>
          </a:p>
        </p:txBody>
      </p:sp>
      <p:sp>
        <p:nvSpPr>
          <p:cNvPr id="49226" name="Rectangle 74"/>
          <p:cNvSpPr>
            <a:spLocks noChangeArrowheads="1"/>
          </p:cNvSpPr>
          <p:nvPr/>
        </p:nvSpPr>
        <p:spPr bwMode="auto">
          <a:xfrm>
            <a:off x="1219200" y="2438400"/>
            <a:ext cx="1963738"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علم الكيمياء</a:t>
            </a:r>
            <a:endParaRPr lang="en-GB" sz="3600" b="1">
              <a:ea typeface="Arial" charset="0"/>
              <a:cs typeface="Arial" charset="0"/>
            </a:endParaRPr>
          </a:p>
        </p:txBody>
      </p:sp>
      <p:sp>
        <p:nvSpPr>
          <p:cNvPr id="49227" name="Rectangle 75"/>
          <p:cNvSpPr>
            <a:spLocks noChangeArrowheads="1"/>
          </p:cNvSpPr>
          <p:nvPr/>
        </p:nvSpPr>
        <p:spPr bwMode="auto">
          <a:xfrm>
            <a:off x="1219200" y="1841500"/>
            <a:ext cx="1838325"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علم الأحياء</a:t>
            </a:r>
            <a:endParaRPr lang="en-GB" sz="3600" b="1">
              <a:ea typeface="Arial" charset="0"/>
              <a:cs typeface="Arial" charset="0"/>
            </a:endParaRPr>
          </a:p>
        </p:txBody>
      </p:sp>
      <p:sp>
        <p:nvSpPr>
          <p:cNvPr id="49228" name="Rectangle 76"/>
          <p:cNvSpPr>
            <a:spLocks noChangeArrowheads="1"/>
          </p:cNvSpPr>
          <p:nvPr/>
        </p:nvSpPr>
        <p:spPr bwMode="auto">
          <a:xfrm>
            <a:off x="7780338" y="4648200"/>
            <a:ext cx="1363662"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الرياضة</a:t>
            </a:r>
            <a:endParaRPr lang="en-GB" sz="3600" b="1">
              <a:ea typeface="Arial" charset="0"/>
              <a:cs typeface="Arial" charset="0"/>
            </a:endParaRPr>
          </a:p>
        </p:txBody>
      </p:sp>
      <p:sp>
        <p:nvSpPr>
          <p:cNvPr id="49229" name="Rectangle 77"/>
          <p:cNvSpPr>
            <a:spLocks noChangeArrowheads="1"/>
          </p:cNvSpPr>
          <p:nvPr/>
        </p:nvSpPr>
        <p:spPr bwMode="auto">
          <a:xfrm>
            <a:off x="7554913" y="5105400"/>
            <a:ext cx="1589087"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التكنلوجيا</a:t>
            </a:r>
            <a:endParaRPr lang="en-US" sz="3600" b="1">
              <a:ea typeface="Arial" charset="0"/>
              <a:cs typeface="Arial" charset="0"/>
            </a:endParaRPr>
          </a:p>
        </p:txBody>
      </p:sp>
      <p:sp>
        <p:nvSpPr>
          <p:cNvPr id="49231" name="Rectangle 79"/>
          <p:cNvSpPr>
            <a:spLocks noChangeArrowheads="1"/>
          </p:cNvSpPr>
          <p:nvPr/>
        </p:nvSpPr>
        <p:spPr bwMode="auto">
          <a:xfrm>
            <a:off x="4953000" y="5791200"/>
            <a:ext cx="1200150"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التاريخ</a:t>
            </a:r>
            <a:endParaRPr lang="en-US" sz="3600" b="1">
              <a:ea typeface="Arial" charset="0"/>
              <a:cs typeface="Arial" charset="0"/>
            </a:endParaRPr>
          </a:p>
        </p:txBody>
      </p:sp>
      <p:sp>
        <p:nvSpPr>
          <p:cNvPr id="49232" name="Rectangle 80"/>
          <p:cNvSpPr>
            <a:spLocks noChangeArrowheads="1"/>
          </p:cNvSpPr>
          <p:nvPr/>
        </p:nvSpPr>
        <p:spPr bwMode="auto">
          <a:xfrm>
            <a:off x="4953000" y="5181600"/>
            <a:ext cx="1463675"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الجغرافيا</a:t>
            </a:r>
            <a:endParaRPr lang="en-US" sz="3600" b="1">
              <a:ea typeface="Arial" charset="0"/>
              <a:cs typeface="Arial" charset="0"/>
            </a:endParaRPr>
          </a:p>
        </p:txBody>
      </p:sp>
      <p:sp>
        <p:nvSpPr>
          <p:cNvPr id="49243" name="Rectangle 91"/>
          <p:cNvSpPr>
            <a:spLocks noChangeArrowheads="1"/>
          </p:cNvSpPr>
          <p:nvPr/>
        </p:nvSpPr>
        <p:spPr bwMode="auto">
          <a:xfrm>
            <a:off x="6019800" y="1828800"/>
            <a:ext cx="2536825"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en-GB" sz="3600" b="1"/>
              <a:t> </a:t>
            </a:r>
            <a:r>
              <a:rPr lang="x-none" sz="3600" b="1">
                <a:ea typeface="Arial" charset="0"/>
                <a:cs typeface="Arial" charset="0"/>
              </a:rPr>
              <a:t>اللغة الإنجليزية</a:t>
            </a:r>
            <a:endParaRPr lang="en-GB" sz="3600" b="1">
              <a:ea typeface="Arial" charset="0"/>
              <a:cs typeface="Arial" charset="0"/>
            </a:endParaRPr>
          </a:p>
        </p:txBody>
      </p:sp>
      <p:sp>
        <p:nvSpPr>
          <p:cNvPr id="49244" name="Rectangle 92"/>
          <p:cNvSpPr>
            <a:spLocks noChangeArrowheads="1"/>
          </p:cNvSpPr>
          <p:nvPr/>
        </p:nvSpPr>
        <p:spPr bwMode="auto">
          <a:xfrm>
            <a:off x="6527800" y="4102100"/>
            <a:ext cx="1701800"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الرياضيات</a:t>
            </a:r>
            <a:endParaRPr lang="en-GB" sz="3600" b="1">
              <a:ea typeface="Arial" charset="0"/>
              <a:cs typeface="Arial" charset="0"/>
            </a:endParaRPr>
          </a:p>
        </p:txBody>
      </p:sp>
      <p:sp>
        <p:nvSpPr>
          <p:cNvPr id="49245" name="Rectangle 93"/>
          <p:cNvSpPr>
            <a:spLocks noChangeArrowheads="1"/>
          </p:cNvSpPr>
          <p:nvPr/>
        </p:nvSpPr>
        <p:spPr bwMode="auto">
          <a:xfrm>
            <a:off x="6324600" y="3568700"/>
            <a:ext cx="1954213"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علم الفيزياء</a:t>
            </a:r>
            <a:endParaRPr lang="en-GB" sz="3600" b="1">
              <a:ea typeface="Arial" charset="0"/>
              <a:cs typeface="Arial" charset="0"/>
            </a:endParaRPr>
          </a:p>
        </p:txBody>
      </p:sp>
      <p:sp>
        <p:nvSpPr>
          <p:cNvPr id="49246" name="Rectangle 94"/>
          <p:cNvSpPr>
            <a:spLocks noChangeArrowheads="1"/>
          </p:cNvSpPr>
          <p:nvPr/>
        </p:nvSpPr>
        <p:spPr bwMode="auto">
          <a:xfrm>
            <a:off x="6400800" y="2959100"/>
            <a:ext cx="1963738"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علم الكيمياء</a:t>
            </a:r>
            <a:endParaRPr lang="en-GB" sz="3600" b="1">
              <a:ea typeface="Arial" charset="0"/>
              <a:cs typeface="Arial" charset="0"/>
            </a:endParaRPr>
          </a:p>
        </p:txBody>
      </p:sp>
      <p:sp>
        <p:nvSpPr>
          <p:cNvPr id="49247" name="Rectangle 95"/>
          <p:cNvSpPr>
            <a:spLocks noChangeArrowheads="1"/>
          </p:cNvSpPr>
          <p:nvPr/>
        </p:nvSpPr>
        <p:spPr bwMode="auto">
          <a:xfrm>
            <a:off x="6400800" y="2393950"/>
            <a:ext cx="1838325"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علم الأحياء</a:t>
            </a:r>
            <a:endParaRPr lang="en-GB" sz="3600" b="1">
              <a:ea typeface="Arial" charset="0"/>
              <a:cs typeface="Arial" charset="0"/>
            </a:endParaRPr>
          </a:p>
        </p:txBody>
      </p:sp>
      <p:sp>
        <p:nvSpPr>
          <p:cNvPr id="49248" name="Rectangle 96"/>
          <p:cNvSpPr>
            <a:spLocks noChangeArrowheads="1"/>
          </p:cNvSpPr>
          <p:nvPr/>
        </p:nvSpPr>
        <p:spPr bwMode="auto">
          <a:xfrm>
            <a:off x="0" y="4191000"/>
            <a:ext cx="4572000" cy="2667000"/>
          </a:xfrm>
          <a:prstGeom prst="rect">
            <a:avLst/>
          </a:prstGeom>
          <a:solidFill>
            <a:schemeClr val="accent1"/>
          </a:solidFill>
          <a:ln w="9525">
            <a:noFill/>
            <a:miter lim="800000"/>
            <a:headEnd/>
            <a:tailEnd/>
          </a:ln>
          <a:effectLst>
            <a:prstShdw prst="shdw17" dist="17961" dir="2700000">
              <a:schemeClr val="accent1">
                <a:gamma/>
                <a:shade val="60000"/>
                <a:invGamma/>
              </a:schemeClr>
            </a:prstShdw>
          </a:effectLst>
        </p:spPr>
        <p:txBody>
          <a:bodyPr wrap="none" anchor="ctr"/>
          <a:lstStyle/>
          <a:p>
            <a:pPr>
              <a:defRPr/>
            </a:pPr>
            <a:endParaRPr lang="en-GB"/>
          </a:p>
        </p:txBody>
      </p:sp>
      <p:sp>
        <p:nvSpPr>
          <p:cNvPr id="49249" name="Rectangle 97"/>
          <p:cNvSpPr>
            <a:spLocks noChangeArrowheads="1"/>
          </p:cNvSpPr>
          <p:nvPr/>
        </p:nvSpPr>
        <p:spPr bwMode="auto">
          <a:xfrm>
            <a:off x="3124200" y="4217988"/>
            <a:ext cx="1524000" cy="701675"/>
          </a:xfrm>
          <a:prstGeom prst="rect">
            <a:avLst/>
          </a:prstGeom>
          <a:solidFill>
            <a:schemeClr val="bg1"/>
          </a:solidFill>
          <a:ln w="9525">
            <a:noFill/>
            <a:miter lim="800000"/>
            <a:headEnd/>
            <a:tailEnd/>
          </a:ln>
          <a:effectLst>
            <a:prstShdw prst="shdw17" dist="17961" dir="2700000">
              <a:schemeClr val="bg1">
                <a:gamma/>
                <a:shade val="60000"/>
                <a:invGamma/>
              </a:schemeClr>
            </a:prstShdw>
          </a:effectLst>
        </p:spPr>
        <p:txBody>
          <a:bodyPr wrap="none">
            <a:prstTxWarp prst="textNoShape">
              <a:avLst/>
            </a:prstTxWarp>
            <a:spAutoFit/>
          </a:bodyPr>
          <a:lstStyle/>
          <a:p>
            <a:r>
              <a:rPr lang="x-none" sz="4000" b="1">
                <a:ea typeface="Arial" charset="0"/>
                <a:cs typeface="Arial" charset="0"/>
              </a:rPr>
              <a:t>اختيارية</a:t>
            </a:r>
            <a:endParaRPr lang="en-US" sz="4000" b="1">
              <a:ea typeface="Arial" charset="0"/>
              <a:cs typeface="Arial" charset="0"/>
            </a:endParaRPr>
          </a:p>
        </p:txBody>
      </p:sp>
      <p:sp>
        <p:nvSpPr>
          <p:cNvPr id="49250" name="Rectangle 98"/>
          <p:cNvSpPr>
            <a:spLocks noChangeArrowheads="1"/>
          </p:cNvSpPr>
          <p:nvPr/>
        </p:nvSpPr>
        <p:spPr bwMode="auto">
          <a:xfrm>
            <a:off x="0" y="6216650"/>
            <a:ext cx="2249488"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اللغة الإسبانية</a:t>
            </a:r>
            <a:endParaRPr lang="en-GB" sz="3600" b="1">
              <a:ea typeface="Arial" charset="0"/>
              <a:cs typeface="Arial" charset="0"/>
            </a:endParaRPr>
          </a:p>
        </p:txBody>
      </p:sp>
      <p:sp>
        <p:nvSpPr>
          <p:cNvPr id="49251" name="Rectangle 99"/>
          <p:cNvSpPr>
            <a:spLocks noChangeArrowheads="1"/>
          </p:cNvSpPr>
          <p:nvPr/>
        </p:nvSpPr>
        <p:spPr bwMode="auto">
          <a:xfrm>
            <a:off x="2322513" y="4953000"/>
            <a:ext cx="2249487"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اللغة الفرنسية</a:t>
            </a:r>
            <a:endParaRPr lang="en-GB" sz="3600" b="1">
              <a:ea typeface="Arial" charset="0"/>
              <a:cs typeface="Arial" charset="0"/>
            </a:endParaRPr>
          </a:p>
        </p:txBody>
      </p:sp>
      <p:sp>
        <p:nvSpPr>
          <p:cNvPr id="49252" name="Rectangle 100"/>
          <p:cNvSpPr>
            <a:spLocks noChangeArrowheads="1"/>
          </p:cNvSpPr>
          <p:nvPr/>
        </p:nvSpPr>
        <p:spPr bwMode="auto">
          <a:xfrm>
            <a:off x="2368550" y="5530850"/>
            <a:ext cx="2203450"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التربية الدينية</a:t>
            </a:r>
            <a:endParaRPr lang="en-GB" sz="3600" b="1">
              <a:ea typeface="Arial" charset="0"/>
              <a:cs typeface="Arial" charset="0"/>
            </a:endParaRPr>
          </a:p>
        </p:txBody>
      </p:sp>
      <p:sp>
        <p:nvSpPr>
          <p:cNvPr id="49253" name="Rectangle 101"/>
          <p:cNvSpPr>
            <a:spLocks noChangeArrowheads="1"/>
          </p:cNvSpPr>
          <p:nvPr/>
        </p:nvSpPr>
        <p:spPr bwMode="auto">
          <a:xfrm>
            <a:off x="0" y="4267200"/>
            <a:ext cx="1363663"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الرياضة</a:t>
            </a:r>
            <a:endParaRPr lang="en-GB" sz="3600" b="1">
              <a:ea typeface="Arial" charset="0"/>
              <a:cs typeface="Arial" charset="0"/>
            </a:endParaRPr>
          </a:p>
        </p:txBody>
      </p:sp>
      <p:sp>
        <p:nvSpPr>
          <p:cNvPr id="49254" name="Rectangle 102"/>
          <p:cNvSpPr>
            <a:spLocks noChangeArrowheads="1"/>
          </p:cNvSpPr>
          <p:nvPr/>
        </p:nvSpPr>
        <p:spPr bwMode="auto">
          <a:xfrm>
            <a:off x="0" y="4953000"/>
            <a:ext cx="1200150"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التاريخ</a:t>
            </a:r>
            <a:endParaRPr lang="en-US" sz="3600" b="1">
              <a:ea typeface="Arial" charset="0"/>
              <a:cs typeface="Arial" charset="0"/>
            </a:endParaRPr>
          </a:p>
        </p:txBody>
      </p:sp>
      <p:sp>
        <p:nvSpPr>
          <p:cNvPr id="49255" name="Rectangle 103"/>
          <p:cNvSpPr>
            <a:spLocks noChangeArrowheads="1"/>
          </p:cNvSpPr>
          <p:nvPr/>
        </p:nvSpPr>
        <p:spPr bwMode="auto">
          <a:xfrm>
            <a:off x="3032125" y="6216650"/>
            <a:ext cx="1463675"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الجغرافيا</a:t>
            </a:r>
            <a:endParaRPr lang="en-US" sz="3600" b="1">
              <a:ea typeface="Arial" charset="0"/>
              <a:cs typeface="Arial" charset="0"/>
            </a:endParaRPr>
          </a:p>
        </p:txBody>
      </p:sp>
      <p:sp>
        <p:nvSpPr>
          <p:cNvPr id="49256" name="Rectangle 104"/>
          <p:cNvSpPr>
            <a:spLocks noChangeArrowheads="1"/>
          </p:cNvSpPr>
          <p:nvPr/>
        </p:nvSpPr>
        <p:spPr bwMode="auto">
          <a:xfrm>
            <a:off x="1600200" y="4267200"/>
            <a:ext cx="1116013"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prstTxWarp prst="textNoShape">
              <a:avLst/>
            </a:prstTxWarp>
            <a:spAutoFit/>
          </a:bodyPr>
          <a:lstStyle/>
          <a:p>
            <a:r>
              <a:rPr lang="x-none" sz="3600" b="1">
                <a:ea typeface="Arial" charset="0"/>
                <a:cs typeface="Arial" charset="0"/>
              </a:rPr>
              <a:t>الفنون</a:t>
            </a:r>
            <a:endParaRPr lang="en-US" sz="3600" b="1">
              <a:ea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9223"/>
                                        </p:tgtEl>
                                        <p:attrNameLst>
                                          <p:attrName>style.visibility</p:attrName>
                                        </p:attrNameLst>
                                      </p:cBhvr>
                                      <p:to>
                                        <p:strVal val="visible"/>
                                      </p:to>
                                    </p:set>
                                    <p:anim calcmode="lin" valueType="num">
                                      <p:cBhvr>
                                        <p:cTn id="7" dur="500" fill="hold"/>
                                        <p:tgtEl>
                                          <p:spTgt spid="492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223"/>
                                        </p:tgtEl>
                                        <p:attrNameLst>
                                          <p:attrName>ppt_y</p:attrName>
                                        </p:attrNameLst>
                                      </p:cBhvr>
                                      <p:tavLst>
                                        <p:tav tm="0">
                                          <p:val>
                                            <p:strVal val="#ppt_y"/>
                                          </p:val>
                                        </p:tav>
                                        <p:tav tm="100000">
                                          <p:val>
                                            <p:strVal val="#ppt_y"/>
                                          </p:val>
                                        </p:tav>
                                      </p:tavLst>
                                    </p:anim>
                                    <p:anim calcmode="lin" valueType="num">
                                      <p:cBhvr>
                                        <p:cTn id="9" dur="500" fill="hold"/>
                                        <p:tgtEl>
                                          <p:spTgt spid="492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2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223"/>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49222"/>
                                        </p:tgtEl>
                                        <p:attrNameLst>
                                          <p:attrName>style.visibility</p:attrName>
                                        </p:attrNameLst>
                                      </p:cBhvr>
                                      <p:to>
                                        <p:strVal val="visible"/>
                                      </p:to>
                                    </p:set>
                                    <p:anim calcmode="lin" valueType="num">
                                      <p:cBhvr>
                                        <p:cTn id="14" dur="500" fill="hold"/>
                                        <p:tgtEl>
                                          <p:spTgt spid="4922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9222"/>
                                        </p:tgtEl>
                                        <p:attrNameLst>
                                          <p:attrName>ppt_y</p:attrName>
                                        </p:attrNameLst>
                                      </p:cBhvr>
                                      <p:tavLst>
                                        <p:tav tm="0">
                                          <p:val>
                                            <p:strVal val="#ppt_y"/>
                                          </p:val>
                                        </p:tav>
                                        <p:tav tm="100000">
                                          <p:val>
                                            <p:strVal val="#ppt_y"/>
                                          </p:val>
                                        </p:tav>
                                      </p:tavLst>
                                    </p:anim>
                                    <p:anim calcmode="lin" valueType="num">
                                      <p:cBhvr>
                                        <p:cTn id="16" dur="500" fill="hold"/>
                                        <p:tgtEl>
                                          <p:spTgt spid="4922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922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9222"/>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49231"/>
                                        </p:tgtEl>
                                        <p:attrNameLst>
                                          <p:attrName>style.visibility</p:attrName>
                                        </p:attrNameLst>
                                      </p:cBhvr>
                                      <p:to>
                                        <p:strVal val="visible"/>
                                      </p:to>
                                    </p:set>
                                    <p:anim calcmode="lin" valueType="num">
                                      <p:cBhvr>
                                        <p:cTn id="21" dur="500" fill="hold"/>
                                        <p:tgtEl>
                                          <p:spTgt spid="4923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9231"/>
                                        </p:tgtEl>
                                        <p:attrNameLst>
                                          <p:attrName>ppt_y</p:attrName>
                                        </p:attrNameLst>
                                      </p:cBhvr>
                                      <p:tavLst>
                                        <p:tav tm="0">
                                          <p:val>
                                            <p:strVal val="#ppt_y"/>
                                          </p:val>
                                        </p:tav>
                                        <p:tav tm="100000">
                                          <p:val>
                                            <p:strVal val="#ppt_y"/>
                                          </p:val>
                                        </p:tav>
                                      </p:tavLst>
                                    </p:anim>
                                    <p:anim calcmode="lin" valueType="num">
                                      <p:cBhvr>
                                        <p:cTn id="23" dur="500" fill="hold"/>
                                        <p:tgtEl>
                                          <p:spTgt spid="4923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923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9231"/>
                                        </p:tgtEl>
                                      </p:cBhvr>
                                    </p:animEffect>
                                  </p:childTnLst>
                                </p:cTn>
                              </p:par>
                              <p:par>
                                <p:cTn id="26" presetID="41" presetClass="entr" presetSubtype="0" fill="hold" grpId="0" nodeType="withEffect">
                                  <p:stCondLst>
                                    <p:cond delay="0"/>
                                  </p:stCondLst>
                                  <p:iterate type="lt">
                                    <p:tmPct val="10000"/>
                                  </p:iterate>
                                  <p:childTnLst>
                                    <p:set>
                                      <p:cBhvr>
                                        <p:cTn id="27" dur="1" fill="hold">
                                          <p:stCondLst>
                                            <p:cond delay="0"/>
                                          </p:stCondLst>
                                        </p:cTn>
                                        <p:tgtEl>
                                          <p:spTgt spid="49232"/>
                                        </p:tgtEl>
                                        <p:attrNameLst>
                                          <p:attrName>style.visibility</p:attrName>
                                        </p:attrNameLst>
                                      </p:cBhvr>
                                      <p:to>
                                        <p:strVal val="visible"/>
                                      </p:to>
                                    </p:set>
                                    <p:anim calcmode="lin" valueType="num">
                                      <p:cBhvr>
                                        <p:cTn id="28" dur="500" fill="hold"/>
                                        <p:tgtEl>
                                          <p:spTgt spid="49232"/>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49232"/>
                                        </p:tgtEl>
                                        <p:attrNameLst>
                                          <p:attrName>ppt_y</p:attrName>
                                        </p:attrNameLst>
                                      </p:cBhvr>
                                      <p:tavLst>
                                        <p:tav tm="0">
                                          <p:val>
                                            <p:strVal val="#ppt_y"/>
                                          </p:val>
                                        </p:tav>
                                        <p:tav tm="100000">
                                          <p:val>
                                            <p:strVal val="#ppt_y"/>
                                          </p:val>
                                        </p:tav>
                                      </p:tavLst>
                                    </p:anim>
                                    <p:anim calcmode="lin" valueType="num">
                                      <p:cBhvr>
                                        <p:cTn id="30" dur="500" fill="hold"/>
                                        <p:tgtEl>
                                          <p:spTgt spid="49232"/>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49232"/>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49232"/>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49244"/>
                                        </p:tgtEl>
                                        <p:attrNameLst>
                                          <p:attrName>style.visibility</p:attrName>
                                        </p:attrNameLst>
                                      </p:cBhvr>
                                      <p:to>
                                        <p:strVal val="visible"/>
                                      </p:to>
                                    </p:set>
                                    <p:anim calcmode="lin" valueType="num">
                                      <p:cBhvr>
                                        <p:cTn id="35" dur="500" fill="hold"/>
                                        <p:tgtEl>
                                          <p:spTgt spid="49244"/>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49244"/>
                                        </p:tgtEl>
                                        <p:attrNameLst>
                                          <p:attrName>ppt_y</p:attrName>
                                        </p:attrNameLst>
                                      </p:cBhvr>
                                      <p:tavLst>
                                        <p:tav tm="0">
                                          <p:val>
                                            <p:strVal val="#ppt_y"/>
                                          </p:val>
                                        </p:tav>
                                        <p:tav tm="100000">
                                          <p:val>
                                            <p:strVal val="#ppt_y"/>
                                          </p:val>
                                        </p:tav>
                                      </p:tavLst>
                                    </p:anim>
                                    <p:anim calcmode="lin" valueType="num">
                                      <p:cBhvr>
                                        <p:cTn id="37" dur="500" fill="hold"/>
                                        <p:tgtEl>
                                          <p:spTgt spid="49244"/>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49244"/>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49244"/>
                                        </p:tgtEl>
                                      </p:cBhvr>
                                    </p:animEffect>
                                  </p:childTnLst>
                                </p:cTn>
                              </p:par>
                              <p:par>
                                <p:cTn id="40" presetID="41" presetClass="entr" presetSubtype="0" fill="hold" grpId="0" nodeType="withEffect">
                                  <p:stCondLst>
                                    <p:cond delay="0"/>
                                  </p:stCondLst>
                                  <p:iterate type="lt">
                                    <p:tmPct val="10000"/>
                                  </p:iterate>
                                  <p:childTnLst>
                                    <p:set>
                                      <p:cBhvr>
                                        <p:cTn id="41" dur="1" fill="hold">
                                          <p:stCondLst>
                                            <p:cond delay="0"/>
                                          </p:stCondLst>
                                        </p:cTn>
                                        <p:tgtEl>
                                          <p:spTgt spid="49220"/>
                                        </p:tgtEl>
                                        <p:attrNameLst>
                                          <p:attrName>style.visibility</p:attrName>
                                        </p:attrNameLst>
                                      </p:cBhvr>
                                      <p:to>
                                        <p:strVal val="visible"/>
                                      </p:to>
                                    </p:set>
                                    <p:anim calcmode="lin" valueType="num">
                                      <p:cBhvr>
                                        <p:cTn id="42" dur="500" fill="hold"/>
                                        <p:tgtEl>
                                          <p:spTgt spid="49220"/>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49220"/>
                                        </p:tgtEl>
                                        <p:attrNameLst>
                                          <p:attrName>ppt_y</p:attrName>
                                        </p:attrNameLst>
                                      </p:cBhvr>
                                      <p:tavLst>
                                        <p:tav tm="0">
                                          <p:val>
                                            <p:strVal val="#ppt_y"/>
                                          </p:val>
                                        </p:tav>
                                        <p:tav tm="100000">
                                          <p:val>
                                            <p:strVal val="#ppt_y"/>
                                          </p:val>
                                        </p:tav>
                                      </p:tavLst>
                                    </p:anim>
                                    <p:anim calcmode="lin" valueType="num">
                                      <p:cBhvr>
                                        <p:cTn id="44" dur="500" fill="hold"/>
                                        <p:tgtEl>
                                          <p:spTgt spid="49220"/>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49220"/>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49220"/>
                                        </p:tgtEl>
                                      </p:cBhvr>
                                    </p:animEffect>
                                  </p:childTnLst>
                                </p:cTn>
                              </p:par>
                              <p:par>
                                <p:cTn id="47" presetID="41" presetClass="entr" presetSubtype="0" fill="hold" grpId="0" nodeType="withEffect">
                                  <p:stCondLst>
                                    <p:cond delay="0"/>
                                  </p:stCondLst>
                                  <p:iterate type="lt">
                                    <p:tmPct val="10000"/>
                                  </p:iterate>
                                  <p:childTnLst>
                                    <p:set>
                                      <p:cBhvr>
                                        <p:cTn id="48" dur="1" fill="hold">
                                          <p:stCondLst>
                                            <p:cond delay="0"/>
                                          </p:stCondLst>
                                        </p:cTn>
                                        <p:tgtEl>
                                          <p:spTgt spid="49245"/>
                                        </p:tgtEl>
                                        <p:attrNameLst>
                                          <p:attrName>style.visibility</p:attrName>
                                        </p:attrNameLst>
                                      </p:cBhvr>
                                      <p:to>
                                        <p:strVal val="visible"/>
                                      </p:to>
                                    </p:set>
                                    <p:anim calcmode="lin" valueType="num">
                                      <p:cBhvr>
                                        <p:cTn id="49" dur="500" fill="hold"/>
                                        <p:tgtEl>
                                          <p:spTgt spid="49245"/>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49245"/>
                                        </p:tgtEl>
                                        <p:attrNameLst>
                                          <p:attrName>ppt_y</p:attrName>
                                        </p:attrNameLst>
                                      </p:cBhvr>
                                      <p:tavLst>
                                        <p:tav tm="0">
                                          <p:val>
                                            <p:strVal val="#ppt_y"/>
                                          </p:val>
                                        </p:tav>
                                        <p:tav tm="100000">
                                          <p:val>
                                            <p:strVal val="#ppt_y"/>
                                          </p:val>
                                        </p:tav>
                                      </p:tavLst>
                                    </p:anim>
                                    <p:anim calcmode="lin" valueType="num">
                                      <p:cBhvr>
                                        <p:cTn id="51" dur="500" fill="hold"/>
                                        <p:tgtEl>
                                          <p:spTgt spid="49245"/>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49245"/>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49245"/>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49246"/>
                                        </p:tgtEl>
                                        <p:attrNameLst>
                                          <p:attrName>style.visibility</p:attrName>
                                        </p:attrNameLst>
                                      </p:cBhvr>
                                      <p:to>
                                        <p:strVal val="visible"/>
                                      </p:to>
                                    </p:set>
                                    <p:anim calcmode="lin" valueType="num">
                                      <p:cBhvr>
                                        <p:cTn id="56" dur="500" fill="hold"/>
                                        <p:tgtEl>
                                          <p:spTgt spid="49246"/>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49246"/>
                                        </p:tgtEl>
                                        <p:attrNameLst>
                                          <p:attrName>ppt_y</p:attrName>
                                        </p:attrNameLst>
                                      </p:cBhvr>
                                      <p:tavLst>
                                        <p:tav tm="0">
                                          <p:val>
                                            <p:strVal val="#ppt_y"/>
                                          </p:val>
                                        </p:tav>
                                        <p:tav tm="100000">
                                          <p:val>
                                            <p:strVal val="#ppt_y"/>
                                          </p:val>
                                        </p:tav>
                                      </p:tavLst>
                                    </p:anim>
                                    <p:anim calcmode="lin" valueType="num">
                                      <p:cBhvr>
                                        <p:cTn id="58" dur="500" fill="hold"/>
                                        <p:tgtEl>
                                          <p:spTgt spid="49246"/>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49246"/>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49246"/>
                                        </p:tgtEl>
                                      </p:cBhvr>
                                    </p:animEffect>
                                  </p:childTnLst>
                                </p:cTn>
                              </p:par>
                              <p:par>
                                <p:cTn id="61" presetID="41" presetClass="entr" presetSubtype="0" fill="hold" grpId="0" nodeType="withEffect">
                                  <p:stCondLst>
                                    <p:cond delay="0"/>
                                  </p:stCondLst>
                                  <p:iterate type="lt">
                                    <p:tmPct val="10000"/>
                                  </p:iterate>
                                  <p:childTnLst>
                                    <p:set>
                                      <p:cBhvr>
                                        <p:cTn id="62" dur="1" fill="hold">
                                          <p:stCondLst>
                                            <p:cond delay="0"/>
                                          </p:stCondLst>
                                        </p:cTn>
                                        <p:tgtEl>
                                          <p:spTgt spid="49247"/>
                                        </p:tgtEl>
                                        <p:attrNameLst>
                                          <p:attrName>style.visibility</p:attrName>
                                        </p:attrNameLst>
                                      </p:cBhvr>
                                      <p:to>
                                        <p:strVal val="visible"/>
                                      </p:to>
                                    </p:set>
                                    <p:anim calcmode="lin" valueType="num">
                                      <p:cBhvr>
                                        <p:cTn id="63" dur="500" fill="hold"/>
                                        <p:tgtEl>
                                          <p:spTgt spid="49247"/>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49247"/>
                                        </p:tgtEl>
                                        <p:attrNameLst>
                                          <p:attrName>ppt_y</p:attrName>
                                        </p:attrNameLst>
                                      </p:cBhvr>
                                      <p:tavLst>
                                        <p:tav tm="0">
                                          <p:val>
                                            <p:strVal val="#ppt_y"/>
                                          </p:val>
                                        </p:tav>
                                        <p:tav tm="100000">
                                          <p:val>
                                            <p:strVal val="#ppt_y"/>
                                          </p:val>
                                        </p:tav>
                                      </p:tavLst>
                                    </p:anim>
                                    <p:anim calcmode="lin" valueType="num">
                                      <p:cBhvr>
                                        <p:cTn id="65" dur="500" fill="hold"/>
                                        <p:tgtEl>
                                          <p:spTgt spid="49247"/>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49247"/>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49247"/>
                                        </p:tgtEl>
                                      </p:cBhvr>
                                    </p:animEffect>
                                  </p:childTnLst>
                                </p:cTn>
                              </p:par>
                              <p:par>
                                <p:cTn id="68" presetID="41" presetClass="entr" presetSubtype="0" fill="hold" grpId="0" nodeType="withEffect">
                                  <p:stCondLst>
                                    <p:cond delay="0"/>
                                  </p:stCondLst>
                                  <p:iterate type="lt">
                                    <p:tmPct val="10000"/>
                                  </p:iterate>
                                  <p:childTnLst>
                                    <p:set>
                                      <p:cBhvr>
                                        <p:cTn id="69" dur="1" fill="hold">
                                          <p:stCondLst>
                                            <p:cond delay="0"/>
                                          </p:stCondLst>
                                        </p:cTn>
                                        <p:tgtEl>
                                          <p:spTgt spid="49243"/>
                                        </p:tgtEl>
                                        <p:attrNameLst>
                                          <p:attrName>style.visibility</p:attrName>
                                        </p:attrNameLst>
                                      </p:cBhvr>
                                      <p:to>
                                        <p:strVal val="visible"/>
                                      </p:to>
                                    </p:set>
                                    <p:anim calcmode="lin" valueType="num">
                                      <p:cBhvr>
                                        <p:cTn id="70" dur="500" fill="hold"/>
                                        <p:tgtEl>
                                          <p:spTgt spid="49243"/>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49243"/>
                                        </p:tgtEl>
                                        <p:attrNameLst>
                                          <p:attrName>ppt_y</p:attrName>
                                        </p:attrNameLst>
                                      </p:cBhvr>
                                      <p:tavLst>
                                        <p:tav tm="0">
                                          <p:val>
                                            <p:strVal val="#ppt_y"/>
                                          </p:val>
                                        </p:tav>
                                        <p:tav tm="100000">
                                          <p:val>
                                            <p:strVal val="#ppt_y"/>
                                          </p:val>
                                        </p:tav>
                                      </p:tavLst>
                                    </p:anim>
                                    <p:anim calcmode="lin" valueType="num">
                                      <p:cBhvr>
                                        <p:cTn id="72" dur="500" fill="hold"/>
                                        <p:tgtEl>
                                          <p:spTgt spid="49243"/>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49243"/>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49243"/>
                                        </p:tgtEl>
                                      </p:cBhvr>
                                    </p:animEffect>
                                  </p:childTnLst>
                                </p:cTn>
                              </p:par>
                              <p:par>
                                <p:cTn id="75" presetID="41" presetClass="entr" presetSubtype="0" fill="hold" grpId="0" nodeType="withEffect">
                                  <p:stCondLst>
                                    <p:cond delay="0"/>
                                  </p:stCondLst>
                                  <p:iterate type="lt">
                                    <p:tmPct val="10000"/>
                                  </p:iterate>
                                  <p:childTnLst>
                                    <p:set>
                                      <p:cBhvr>
                                        <p:cTn id="76" dur="1" fill="hold">
                                          <p:stCondLst>
                                            <p:cond delay="0"/>
                                          </p:stCondLst>
                                        </p:cTn>
                                        <p:tgtEl>
                                          <p:spTgt spid="49218"/>
                                        </p:tgtEl>
                                        <p:attrNameLst>
                                          <p:attrName>style.visibility</p:attrName>
                                        </p:attrNameLst>
                                      </p:cBhvr>
                                      <p:to>
                                        <p:strVal val="visible"/>
                                      </p:to>
                                    </p:set>
                                    <p:anim calcmode="lin" valueType="num">
                                      <p:cBhvr>
                                        <p:cTn id="77" dur="500" fill="hold"/>
                                        <p:tgtEl>
                                          <p:spTgt spid="49218"/>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49218"/>
                                        </p:tgtEl>
                                        <p:attrNameLst>
                                          <p:attrName>ppt_y</p:attrName>
                                        </p:attrNameLst>
                                      </p:cBhvr>
                                      <p:tavLst>
                                        <p:tav tm="0">
                                          <p:val>
                                            <p:strVal val="#ppt_y"/>
                                          </p:val>
                                        </p:tav>
                                        <p:tav tm="100000">
                                          <p:val>
                                            <p:strVal val="#ppt_y"/>
                                          </p:val>
                                        </p:tav>
                                      </p:tavLst>
                                    </p:anim>
                                    <p:anim calcmode="lin" valueType="num">
                                      <p:cBhvr>
                                        <p:cTn id="79" dur="500" fill="hold"/>
                                        <p:tgtEl>
                                          <p:spTgt spid="49218"/>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49218"/>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49218"/>
                                        </p:tgtEl>
                                      </p:cBhvr>
                                    </p:animEffect>
                                  </p:childTnLst>
                                </p:cTn>
                              </p:par>
                              <p:par>
                                <p:cTn id="82" presetID="41" presetClass="entr" presetSubtype="0" fill="hold" grpId="0" nodeType="withEffect">
                                  <p:stCondLst>
                                    <p:cond delay="0"/>
                                  </p:stCondLst>
                                  <p:iterate type="lt">
                                    <p:tmPct val="10000"/>
                                  </p:iterate>
                                  <p:childTnLst>
                                    <p:set>
                                      <p:cBhvr>
                                        <p:cTn id="83" dur="1" fill="hold">
                                          <p:stCondLst>
                                            <p:cond delay="0"/>
                                          </p:stCondLst>
                                        </p:cTn>
                                        <p:tgtEl>
                                          <p:spTgt spid="49228"/>
                                        </p:tgtEl>
                                        <p:attrNameLst>
                                          <p:attrName>style.visibility</p:attrName>
                                        </p:attrNameLst>
                                      </p:cBhvr>
                                      <p:to>
                                        <p:strVal val="visible"/>
                                      </p:to>
                                    </p:set>
                                    <p:anim calcmode="lin" valueType="num">
                                      <p:cBhvr>
                                        <p:cTn id="84" dur="500" fill="hold"/>
                                        <p:tgtEl>
                                          <p:spTgt spid="49228"/>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9228"/>
                                        </p:tgtEl>
                                        <p:attrNameLst>
                                          <p:attrName>ppt_y</p:attrName>
                                        </p:attrNameLst>
                                      </p:cBhvr>
                                      <p:tavLst>
                                        <p:tav tm="0">
                                          <p:val>
                                            <p:strVal val="#ppt_y"/>
                                          </p:val>
                                        </p:tav>
                                        <p:tav tm="100000">
                                          <p:val>
                                            <p:strVal val="#ppt_y"/>
                                          </p:val>
                                        </p:tav>
                                      </p:tavLst>
                                    </p:anim>
                                    <p:anim calcmode="lin" valueType="num">
                                      <p:cBhvr>
                                        <p:cTn id="86" dur="500" fill="hold"/>
                                        <p:tgtEl>
                                          <p:spTgt spid="49228"/>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9228"/>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9228"/>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49229"/>
                                        </p:tgtEl>
                                        <p:attrNameLst>
                                          <p:attrName>style.visibility</p:attrName>
                                        </p:attrNameLst>
                                      </p:cBhvr>
                                      <p:to>
                                        <p:strVal val="visible"/>
                                      </p:to>
                                    </p:set>
                                    <p:anim calcmode="lin" valueType="num">
                                      <p:cBhvr>
                                        <p:cTn id="91" dur="500" fill="hold"/>
                                        <p:tgtEl>
                                          <p:spTgt spid="49229"/>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49229"/>
                                        </p:tgtEl>
                                        <p:attrNameLst>
                                          <p:attrName>ppt_y</p:attrName>
                                        </p:attrNameLst>
                                      </p:cBhvr>
                                      <p:tavLst>
                                        <p:tav tm="0">
                                          <p:val>
                                            <p:strVal val="#ppt_y"/>
                                          </p:val>
                                        </p:tav>
                                        <p:tav tm="100000">
                                          <p:val>
                                            <p:strVal val="#ppt_y"/>
                                          </p:val>
                                        </p:tav>
                                      </p:tavLst>
                                    </p:anim>
                                    <p:anim calcmode="lin" valueType="num">
                                      <p:cBhvr>
                                        <p:cTn id="93" dur="500" fill="hold"/>
                                        <p:tgtEl>
                                          <p:spTgt spid="49229"/>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49229"/>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49229"/>
                                        </p:tgtEl>
                                      </p:cBhvr>
                                    </p:animEffect>
                                  </p:childTnLst>
                                </p:cTn>
                              </p:par>
                            </p:childTnLst>
                          </p:cTn>
                        </p:par>
                      </p:childTnLst>
                    </p:cTn>
                  </p:par>
                  <p:par>
                    <p:cTn id="96" fill="hold">
                      <p:stCondLst>
                        <p:cond delay="indefinite"/>
                      </p:stCondLst>
                      <p:childTnLst>
                        <p:par>
                          <p:cTn id="97" fill="hold">
                            <p:stCondLst>
                              <p:cond delay="0"/>
                            </p:stCondLst>
                            <p:childTnLst>
                              <p:par>
                                <p:cTn id="98" presetID="41" presetClass="entr" presetSubtype="0" fill="hold" grpId="0" nodeType="clickEffect">
                                  <p:stCondLst>
                                    <p:cond delay="0"/>
                                  </p:stCondLst>
                                  <p:iterate type="lt">
                                    <p:tmPct val="10000"/>
                                  </p:iterate>
                                  <p:childTnLst>
                                    <p:set>
                                      <p:cBhvr>
                                        <p:cTn id="99" dur="1" fill="hold">
                                          <p:stCondLst>
                                            <p:cond delay="0"/>
                                          </p:stCondLst>
                                        </p:cTn>
                                        <p:tgtEl>
                                          <p:spTgt spid="49219"/>
                                        </p:tgtEl>
                                        <p:attrNameLst>
                                          <p:attrName>style.visibility</p:attrName>
                                        </p:attrNameLst>
                                      </p:cBhvr>
                                      <p:to>
                                        <p:strVal val="visible"/>
                                      </p:to>
                                    </p:set>
                                    <p:anim calcmode="lin" valueType="num">
                                      <p:cBhvr>
                                        <p:cTn id="100" dur="500" fill="hold"/>
                                        <p:tgtEl>
                                          <p:spTgt spid="49219"/>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49219"/>
                                        </p:tgtEl>
                                        <p:attrNameLst>
                                          <p:attrName>ppt_y</p:attrName>
                                        </p:attrNameLst>
                                      </p:cBhvr>
                                      <p:tavLst>
                                        <p:tav tm="0">
                                          <p:val>
                                            <p:strVal val="#ppt_y"/>
                                          </p:val>
                                        </p:tav>
                                        <p:tav tm="100000">
                                          <p:val>
                                            <p:strVal val="#ppt_y"/>
                                          </p:val>
                                        </p:tav>
                                      </p:tavLst>
                                    </p:anim>
                                    <p:anim calcmode="lin" valueType="num">
                                      <p:cBhvr>
                                        <p:cTn id="102" dur="500" fill="hold"/>
                                        <p:tgtEl>
                                          <p:spTgt spid="49219"/>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49219"/>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49219"/>
                                        </p:tgtEl>
                                      </p:cBhvr>
                                    </p:animEffect>
                                  </p:childTnLst>
                                </p:cTn>
                              </p:par>
                              <p:par>
                                <p:cTn id="105" presetID="41" presetClass="entr" presetSubtype="0" fill="hold" grpId="0" nodeType="withEffect">
                                  <p:stCondLst>
                                    <p:cond delay="0"/>
                                  </p:stCondLst>
                                  <p:iterate type="lt">
                                    <p:tmPct val="10000"/>
                                  </p:iterate>
                                  <p:childTnLst>
                                    <p:set>
                                      <p:cBhvr>
                                        <p:cTn id="106" dur="1" fill="hold">
                                          <p:stCondLst>
                                            <p:cond delay="0"/>
                                          </p:stCondLst>
                                        </p:cTn>
                                        <p:tgtEl>
                                          <p:spTgt spid="49227"/>
                                        </p:tgtEl>
                                        <p:attrNameLst>
                                          <p:attrName>style.visibility</p:attrName>
                                        </p:attrNameLst>
                                      </p:cBhvr>
                                      <p:to>
                                        <p:strVal val="visible"/>
                                      </p:to>
                                    </p:set>
                                    <p:anim calcmode="lin" valueType="num">
                                      <p:cBhvr>
                                        <p:cTn id="107" dur="500" fill="hold"/>
                                        <p:tgtEl>
                                          <p:spTgt spid="49227"/>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49227"/>
                                        </p:tgtEl>
                                        <p:attrNameLst>
                                          <p:attrName>ppt_y</p:attrName>
                                        </p:attrNameLst>
                                      </p:cBhvr>
                                      <p:tavLst>
                                        <p:tav tm="0">
                                          <p:val>
                                            <p:strVal val="#ppt_y"/>
                                          </p:val>
                                        </p:tav>
                                        <p:tav tm="100000">
                                          <p:val>
                                            <p:strVal val="#ppt_y"/>
                                          </p:val>
                                        </p:tav>
                                      </p:tavLst>
                                    </p:anim>
                                    <p:anim calcmode="lin" valueType="num">
                                      <p:cBhvr>
                                        <p:cTn id="109" dur="500" fill="hold"/>
                                        <p:tgtEl>
                                          <p:spTgt spid="49227"/>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49227"/>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49227"/>
                                        </p:tgtEl>
                                      </p:cBhvr>
                                    </p:animEffect>
                                  </p:childTnLst>
                                </p:cTn>
                              </p:par>
                              <p:par>
                                <p:cTn id="112" presetID="41" presetClass="entr" presetSubtype="0" fill="hold" grpId="0" nodeType="withEffect">
                                  <p:stCondLst>
                                    <p:cond delay="0"/>
                                  </p:stCondLst>
                                  <p:iterate type="lt">
                                    <p:tmPct val="10000"/>
                                  </p:iterate>
                                  <p:childTnLst>
                                    <p:set>
                                      <p:cBhvr>
                                        <p:cTn id="113" dur="1" fill="hold">
                                          <p:stCondLst>
                                            <p:cond delay="0"/>
                                          </p:stCondLst>
                                        </p:cTn>
                                        <p:tgtEl>
                                          <p:spTgt spid="49226"/>
                                        </p:tgtEl>
                                        <p:attrNameLst>
                                          <p:attrName>style.visibility</p:attrName>
                                        </p:attrNameLst>
                                      </p:cBhvr>
                                      <p:to>
                                        <p:strVal val="visible"/>
                                      </p:to>
                                    </p:set>
                                    <p:anim calcmode="lin" valueType="num">
                                      <p:cBhvr>
                                        <p:cTn id="114" dur="500" fill="hold"/>
                                        <p:tgtEl>
                                          <p:spTgt spid="49226"/>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49226"/>
                                        </p:tgtEl>
                                        <p:attrNameLst>
                                          <p:attrName>ppt_y</p:attrName>
                                        </p:attrNameLst>
                                      </p:cBhvr>
                                      <p:tavLst>
                                        <p:tav tm="0">
                                          <p:val>
                                            <p:strVal val="#ppt_y"/>
                                          </p:val>
                                        </p:tav>
                                        <p:tav tm="100000">
                                          <p:val>
                                            <p:strVal val="#ppt_y"/>
                                          </p:val>
                                        </p:tav>
                                      </p:tavLst>
                                    </p:anim>
                                    <p:anim calcmode="lin" valueType="num">
                                      <p:cBhvr>
                                        <p:cTn id="116" dur="500" fill="hold"/>
                                        <p:tgtEl>
                                          <p:spTgt spid="49226"/>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49226"/>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49226"/>
                                        </p:tgtEl>
                                      </p:cBhvr>
                                    </p:animEffect>
                                  </p:childTnLst>
                                </p:cTn>
                              </p:par>
                              <p:par>
                                <p:cTn id="119" presetID="41" presetClass="entr" presetSubtype="0" fill="hold" grpId="0" nodeType="withEffect">
                                  <p:stCondLst>
                                    <p:cond delay="0"/>
                                  </p:stCondLst>
                                  <p:iterate type="lt">
                                    <p:tmPct val="10000"/>
                                  </p:iterate>
                                  <p:childTnLst>
                                    <p:set>
                                      <p:cBhvr>
                                        <p:cTn id="120" dur="1" fill="hold">
                                          <p:stCondLst>
                                            <p:cond delay="0"/>
                                          </p:stCondLst>
                                        </p:cTn>
                                        <p:tgtEl>
                                          <p:spTgt spid="49225"/>
                                        </p:tgtEl>
                                        <p:attrNameLst>
                                          <p:attrName>style.visibility</p:attrName>
                                        </p:attrNameLst>
                                      </p:cBhvr>
                                      <p:to>
                                        <p:strVal val="visible"/>
                                      </p:to>
                                    </p:set>
                                    <p:anim calcmode="lin" valueType="num">
                                      <p:cBhvr>
                                        <p:cTn id="121" dur="500" fill="hold"/>
                                        <p:tgtEl>
                                          <p:spTgt spid="49225"/>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49225"/>
                                        </p:tgtEl>
                                        <p:attrNameLst>
                                          <p:attrName>ppt_y</p:attrName>
                                        </p:attrNameLst>
                                      </p:cBhvr>
                                      <p:tavLst>
                                        <p:tav tm="0">
                                          <p:val>
                                            <p:strVal val="#ppt_y"/>
                                          </p:val>
                                        </p:tav>
                                        <p:tav tm="100000">
                                          <p:val>
                                            <p:strVal val="#ppt_y"/>
                                          </p:val>
                                        </p:tav>
                                      </p:tavLst>
                                    </p:anim>
                                    <p:anim calcmode="lin" valueType="num">
                                      <p:cBhvr>
                                        <p:cTn id="123" dur="500" fill="hold"/>
                                        <p:tgtEl>
                                          <p:spTgt spid="49225"/>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49225"/>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49225"/>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49224"/>
                                        </p:tgtEl>
                                        <p:attrNameLst>
                                          <p:attrName>style.visibility</p:attrName>
                                        </p:attrNameLst>
                                      </p:cBhvr>
                                      <p:to>
                                        <p:strVal val="visible"/>
                                      </p:to>
                                    </p:set>
                                    <p:anim calcmode="lin" valueType="num">
                                      <p:cBhvr>
                                        <p:cTn id="128" dur="500" fill="hold"/>
                                        <p:tgtEl>
                                          <p:spTgt spid="49224"/>
                                        </p:tgtEl>
                                        <p:attrNameLst>
                                          <p:attrName>ppt_x</p:attrName>
                                        </p:attrNameLst>
                                      </p:cBhvr>
                                      <p:tavLst>
                                        <p:tav tm="0">
                                          <p:val>
                                            <p:strVal val="#ppt_x"/>
                                          </p:val>
                                        </p:tav>
                                        <p:tav tm="50000">
                                          <p:val>
                                            <p:strVal val="#ppt_x+.1"/>
                                          </p:val>
                                        </p:tav>
                                        <p:tav tm="100000">
                                          <p:val>
                                            <p:strVal val="#ppt_x"/>
                                          </p:val>
                                        </p:tav>
                                      </p:tavLst>
                                    </p:anim>
                                    <p:anim calcmode="lin" valueType="num">
                                      <p:cBhvr>
                                        <p:cTn id="129" dur="500" fill="hold"/>
                                        <p:tgtEl>
                                          <p:spTgt spid="49224"/>
                                        </p:tgtEl>
                                        <p:attrNameLst>
                                          <p:attrName>ppt_y</p:attrName>
                                        </p:attrNameLst>
                                      </p:cBhvr>
                                      <p:tavLst>
                                        <p:tav tm="0">
                                          <p:val>
                                            <p:strVal val="#ppt_y"/>
                                          </p:val>
                                        </p:tav>
                                        <p:tav tm="100000">
                                          <p:val>
                                            <p:strVal val="#ppt_y"/>
                                          </p:val>
                                        </p:tav>
                                      </p:tavLst>
                                    </p:anim>
                                    <p:anim calcmode="lin" valueType="num">
                                      <p:cBhvr>
                                        <p:cTn id="130" dur="500" fill="hold"/>
                                        <p:tgtEl>
                                          <p:spTgt spid="49224"/>
                                        </p:tgtEl>
                                        <p:attrNameLst>
                                          <p:attrName>ppt_h</p:attrName>
                                        </p:attrNameLst>
                                      </p:cBhvr>
                                      <p:tavLst>
                                        <p:tav tm="0">
                                          <p:val>
                                            <p:strVal val="#ppt_h/10"/>
                                          </p:val>
                                        </p:tav>
                                        <p:tav tm="50000">
                                          <p:val>
                                            <p:strVal val="#ppt_h+.01"/>
                                          </p:val>
                                        </p:tav>
                                        <p:tav tm="100000">
                                          <p:val>
                                            <p:strVal val="#ppt_h"/>
                                          </p:val>
                                        </p:tav>
                                      </p:tavLst>
                                    </p:anim>
                                    <p:anim calcmode="lin" valueType="num">
                                      <p:cBhvr>
                                        <p:cTn id="131" dur="500" fill="hold"/>
                                        <p:tgtEl>
                                          <p:spTgt spid="49224"/>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500" tmFilter="0,0; .5, 1; 1, 1"/>
                                        <p:tgtEl>
                                          <p:spTgt spid="49224"/>
                                        </p:tgtEl>
                                      </p:cBhvr>
                                    </p:animEffect>
                                  </p:childTnLst>
                                </p:cTn>
                              </p:par>
                            </p:childTnLst>
                          </p:cTn>
                        </p:par>
                      </p:childTnLst>
                    </p:cTn>
                  </p:par>
                  <p:par>
                    <p:cTn id="133" fill="hold">
                      <p:stCondLst>
                        <p:cond delay="indefinite"/>
                      </p:stCondLst>
                      <p:childTnLst>
                        <p:par>
                          <p:cTn id="134" fill="hold">
                            <p:stCondLst>
                              <p:cond delay="0"/>
                            </p:stCondLst>
                            <p:childTnLst>
                              <p:par>
                                <p:cTn id="135" presetID="54" presetClass="entr" presetSubtype="0" accel="100000" fill="hold" grpId="0" nodeType="clickEffect">
                                  <p:stCondLst>
                                    <p:cond delay="0"/>
                                  </p:stCondLst>
                                  <p:childTnLst>
                                    <p:set>
                                      <p:cBhvr>
                                        <p:cTn id="136" dur="1" fill="hold">
                                          <p:stCondLst>
                                            <p:cond delay="0"/>
                                          </p:stCondLst>
                                        </p:cTn>
                                        <p:tgtEl>
                                          <p:spTgt spid="49249"/>
                                        </p:tgtEl>
                                        <p:attrNameLst>
                                          <p:attrName>style.visibility</p:attrName>
                                        </p:attrNameLst>
                                      </p:cBhvr>
                                      <p:to>
                                        <p:strVal val="visible"/>
                                      </p:to>
                                    </p:set>
                                    <p:anim calcmode="lin" valueType="num">
                                      <p:cBhvr>
                                        <p:cTn id="137" dur="500" fill="hold"/>
                                        <p:tgtEl>
                                          <p:spTgt spid="49249"/>
                                        </p:tgtEl>
                                        <p:attrNameLst>
                                          <p:attrName>ppt_w</p:attrName>
                                        </p:attrNameLst>
                                      </p:cBhvr>
                                      <p:tavLst>
                                        <p:tav tm="0">
                                          <p:val>
                                            <p:strVal val="#ppt_w*0.05"/>
                                          </p:val>
                                        </p:tav>
                                        <p:tav tm="100000">
                                          <p:val>
                                            <p:strVal val="#ppt_w"/>
                                          </p:val>
                                        </p:tav>
                                      </p:tavLst>
                                    </p:anim>
                                    <p:anim calcmode="lin" valueType="num">
                                      <p:cBhvr>
                                        <p:cTn id="138" dur="500" fill="hold"/>
                                        <p:tgtEl>
                                          <p:spTgt spid="49249"/>
                                        </p:tgtEl>
                                        <p:attrNameLst>
                                          <p:attrName>ppt_h</p:attrName>
                                        </p:attrNameLst>
                                      </p:cBhvr>
                                      <p:tavLst>
                                        <p:tav tm="0">
                                          <p:val>
                                            <p:strVal val="#ppt_h"/>
                                          </p:val>
                                        </p:tav>
                                        <p:tav tm="100000">
                                          <p:val>
                                            <p:strVal val="#ppt_h"/>
                                          </p:val>
                                        </p:tav>
                                      </p:tavLst>
                                    </p:anim>
                                    <p:anim calcmode="lin" valueType="num">
                                      <p:cBhvr>
                                        <p:cTn id="139" dur="500" fill="hold"/>
                                        <p:tgtEl>
                                          <p:spTgt spid="49249"/>
                                        </p:tgtEl>
                                        <p:attrNameLst>
                                          <p:attrName>ppt_x</p:attrName>
                                        </p:attrNameLst>
                                      </p:cBhvr>
                                      <p:tavLst>
                                        <p:tav tm="0">
                                          <p:val>
                                            <p:strVal val="#ppt_x-.2"/>
                                          </p:val>
                                        </p:tav>
                                        <p:tav tm="100000">
                                          <p:val>
                                            <p:strVal val="#ppt_x"/>
                                          </p:val>
                                        </p:tav>
                                      </p:tavLst>
                                    </p:anim>
                                    <p:anim calcmode="lin" valueType="num">
                                      <p:cBhvr>
                                        <p:cTn id="140" dur="500" fill="hold"/>
                                        <p:tgtEl>
                                          <p:spTgt spid="49249"/>
                                        </p:tgtEl>
                                        <p:attrNameLst>
                                          <p:attrName>ppt_y</p:attrName>
                                        </p:attrNameLst>
                                      </p:cBhvr>
                                      <p:tavLst>
                                        <p:tav tm="0">
                                          <p:val>
                                            <p:strVal val="#ppt_y"/>
                                          </p:val>
                                        </p:tav>
                                        <p:tav tm="100000">
                                          <p:val>
                                            <p:strVal val="#ppt_y"/>
                                          </p:val>
                                        </p:tav>
                                      </p:tavLst>
                                    </p:anim>
                                    <p:animEffect transition="in" filter="fade">
                                      <p:cBhvr>
                                        <p:cTn id="141" dur="500"/>
                                        <p:tgtEl>
                                          <p:spTgt spid="49249"/>
                                        </p:tgtEl>
                                      </p:cBhvr>
                                    </p:animEffect>
                                  </p:childTnLst>
                                </p:cTn>
                              </p:par>
                              <p:par>
                                <p:cTn id="142" presetID="54" presetClass="entr" presetSubtype="0" accel="100000" fill="hold" grpId="0" nodeType="withEffect">
                                  <p:stCondLst>
                                    <p:cond delay="0"/>
                                  </p:stCondLst>
                                  <p:childTnLst>
                                    <p:set>
                                      <p:cBhvr>
                                        <p:cTn id="143" dur="1" fill="hold">
                                          <p:stCondLst>
                                            <p:cond delay="0"/>
                                          </p:stCondLst>
                                        </p:cTn>
                                        <p:tgtEl>
                                          <p:spTgt spid="49256"/>
                                        </p:tgtEl>
                                        <p:attrNameLst>
                                          <p:attrName>style.visibility</p:attrName>
                                        </p:attrNameLst>
                                      </p:cBhvr>
                                      <p:to>
                                        <p:strVal val="visible"/>
                                      </p:to>
                                    </p:set>
                                    <p:anim calcmode="lin" valueType="num">
                                      <p:cBhvr>
                                        <p:cTn id="144" dur="500" fill="hold"/>
                                        <p:tgtEl>
                                          <p:spTgt spid="49256"/>
                                        </p:tgtEl>
                                        <p:attrNameLst>
                                          <p:attrName>ppt_w</p:attrName>
                                        </p:attrNameLst>
                                      </p:cBhvr>
                                      <p:tavLst>
                                        <p:tav tm="0">
                                          <p:val>
                                            <p:strVal val="#ppt_w*0.05"/>
                                          </p:val>
                                        </p:tav>
                                        <p:tav tm="100000">
                                          <p:val>
                                            <p:strVal val="#ppt_w"/>
                                          </p:val>
                                        </p:tav>
                                      </p:tavLst>
                                    </p:anim>
                                    <p:anim calcmode="lin" valueType="num">
                                      <p:cBhvr>
                                        <p:cTn id="145" dur="500" fill="hold"/>
                                        <p:tgtEl>
                                          <p:spTgt spid="49256"/>
                                        </p:tgtEl>
                                        <p:attrNameLst>
                                          <p:attrName>ppt_h</p:attrName>
                                        </p:attrNameLst>
                                      </p:cBhvr>
                                      <p:tavLst>
                                        <p:tav tm="0">
                                          <p:val>
                                            <p:strVal val="#ppt_h"/>
                                          </p:val>
                                        </p:tav>
                                        <p:tav tm="100000">
                                          <p:val>
                                            <p:strVal val="#ppt_h"/>
                                          </p:val>
                                        </p:tav>
                                      </p:tavLst>
                                    </p:anim>
                                    <p:anim calcmode="lin" valueType="num">
                                      <p:cBhvr>
                                        <p:cTn id="146" dur="500" fill="hold"/>
                                        <p:tgtEl>
                                          <p:spTgt spid="49256"/>
                                        </p:tgtEl>
                                        <p:attrNameLst>
                                          <p:attrName>ppt_x</p:attrName>
                                        </p:attrNameLst>
                                      </p:cBhvr>
                                      <p:tavLst>
                                        <p:tav tm="0">
                                          <p:val>
                                            <p:strVal val="#ppt_x-.2"/>
                                          </p:val>
                                        </p:tav>
                                        <p:tav tm="100000">
                                          <p:val>
                                            <p:strVal val="#ppt_x"/>
                                          </p:val>
                                        </p:tav>
                                      </p:tavLst>
                                    </p:anim>
                                    <p:anim calcmode="lin" valueType="num">
                                      <p:cBhvr>
                                        <p:cTn id="147" dur="500" fill="hold"/>
                                        <p:tgtEl>
                                          <p:spTgt spid="49256"/>
                                        </p:tgtEl>
                                        <p:attrNameLst>
                                          <p:attrName>ppt_y</p:attrName>
                                        </p:attrNameLst>
                                      </p:cBhvr>
                                      <p:tavLst>
                                        <p:tav tm="0">
                                          <p:val>
                                            <p:strVal val="#ppt_y"/>
                                          </p:val>
                                        </p:tav>
                                        <p:tav tm="100000">
                                          <p:val>
                                            <p:strVal val="#ppt_y"/>
                                          </p:val>
                                        </p:tav>
                                      </p:tavLst>
                                    </p:anim>
                                    <p:animEffect transition="in" filter="fade">
                                      <p:cBhvr>
                                        <p:cTn id="148" dur="500"/>
                                        <p:tgtEl>
                                          <p:spTgt spid="49256"/>
                                        </p:tgtEl>
                                      </p:cBhvr>
                                    </p:animEffect>
                                  </p:childTnLst>
                                </p:cTn>
                              </p:par>
                              <p:par>
                                <p:cTn id="149" presetID="54" presetClass="entr" presetSubtype="0" accel="100000" fill="hold" grpId="0" nodeType="withEffect">
                                  <p:stCondLst>
                                    <p:cond delay="0"/>
                                  </p:stCondLst>
                                  <p:childTnLst>
                                    <p:set>
                                      <p:cBhvr>
                                        <p:cTn id="150" dur="1" fill="hold">
                                          <p:stCondLst>
                                            <p:cond delay="0"/>
                                          </p:stCondLst>
                                        </p:cTn>
                                        <p:tgtEl>
                                          <p:spTgt spid="49253"/>
                                        </p:tgtEl>
                                        <p:attrNameLst>
                                          <p:attrName>style.visibility</p:attrName>
                                        </p:attrNameLst>
                                      </p:cBhvr>
                                      <p:to>
                                        <p:strVal val="visible"/>
                                      </p:to>
                                    </p:set>
                                    <p:anim calcmode="lin" valueType="num">
                                      <p:cBhvr>
                                        <p:cTn id="151" dur="500" fill="hold"/>
                                        <p:tgtEl>
                                          <p:spTgt spid="49253"/>
                                        </p:tgtEl>
                                        <p:attrNameLst>
                                          <p:attrName>ppt_w</p:attrName>
                                        </p:attrNameLst>
                                      </p:cBhvr>
                                      <p:tavLst>
                                        <p:tav tm="0">
                                          <p:val>
                                            <p:strVal val="#ppt_w*0.05"/>
                                          </p:val>
                                        </p:tav>
                                        <p:tav tm="100000">
                                          <p:val>
                                            <p:strVal val="#ppt_w"/>
                                          </p:val>
                                        </p:tav>
                                      </p:tavLst>
                                    </p:anim>
                                    <p:anim calcmode="lin" valueType="num">
                                      <p:cBhvr>
                                        <p:cTn id="152" dur="500" fill="hold"/>
                                        <p:tgtEl>
                                          <p:spTgt spid="49253"/>
                                        </p:tgtEl>
                                        <p:attrNameLst>
                                          <p:attrName>ppt_h</p:attrName>
                                        </p:attrNameLst>
                                      </p:cBhvr>
                                      <p:tavLst>
                                        <p:tav tm="0">
                                          <p:val>
                                            <p:strVal val="#ppt_h"/>
                                          </p:val>
                                        </p:tav>
                                        <p:tav tm="100000">
                                          <p:val>
                                            <p:strVal val="#ppt_h"/>
                                          </p:val>
                                        </p:tav>
                                      </p:tavLst>
                                    </p:anim>
                                    <p:anim calcmode="lin" valueType="num">
                                      <p:cBhvr>
                                        <p:cTn id="153" dur="500" fill="hold"/>
                                        <p:tgtEl>
                                          <p:spTgt spid="49253"/>
                                        </p:tgtEl>
                                        <p:attrNameLst>
                                          <p:attrName>ppt_x</p:attrName>
                                        </p:attrNameLst>
                                      </p:cBhvr>
                                      <p:tavLst>
                                        <p:tav tm="0">
                                          <p:val>
                                            <p:strVal val="#ppt_x-.2"/>
                                          </p:val>
                                        </p:tav>
                                        <p:tav tm="100000">
                                          <p:val>
                                            <p:strVal val="#ppt_x"/>
                                          </p:val>
                                        </p:tav>
                                      </p:tavLst>
                                    </p:anim>
                                    <p:anim calcmode="lin" valueType="num">
                                      <p:cBhvr>
                                        <p:cTn id="154" dur="500" fill="hold"/>
                                        <p:tgtEl>
                                          <p:spTgt spid="49253"/>
                                        </p:tgtEl>
                                        <p:attrNameLst>
                                          <p:attrName>ppt_y</p:attrName>
                                        </p:attrNameLst>
                                      </p:cBhvr>
                                      <p:tavLst>
                                        <p:tav tm="0">
                                          <p:val>
                                            <p:strVal val="#ppt_y"/>
                                          </p:val>
                                        </p:tav>
                                        <p:tav tm="100000">
                                          <p:val>
                                            <p:strVal val="#ppt_y"/>
                                          </p:val>
                                        </p:tav>
                                      </p:tavLst>
                                    </p:anim>
                                    <p:animEffect transition="in" filter="fade">
                                      <p:cBhvr>
                                        <p:cTn id="155" dur="500"/>
                                        <p:tgtEl>
                                          <p:spTgt spid="49253"/>
                                        </p:tgtEl>
                                      </p:cBhvr>
                                    </p:animEffect>
                                  </p:childTnLst>
                                </p:cTn>
                              </p:par>
                              <p:par>
                                <p:cTn id="156" presetID="54" presetClass="entr" presetSubtype="0" accel="100000" fill="hold" grpId="0" nodeType="withEffect">
                                  <p:stCondLst>
                                    <p:cond delay="0"/>
                                  </p:stCondLst>
                                  <p:childTnLst>
                                    <p:set>
                                      <p:cBhvr>
                                        <p:cTn id="157" dur="1" fill="hold">
                                          <p:stCondLst>
                                            <p:cond delay="0"/>
                                          </p:stCondLst>
                                        </p:cTn>
                                        <p:tgtEl>
                                          <p:spTgt spid="49254"/>
                                        </p:tgtEl>
                                        <p:attrNameLst>
                                          <p:attrName>style.visibility</p:attrName>
                                        </p:attrNameLst>
                                      </p:cBhvr>
                                      <p:to>
                                        <p:strVal val="visible"/>
                                      </p:to>
                                    </p:set>
                                    <p:anim calcmode="lin" valueType="num">
                                      <p:cBhvr>
                                        <p:cTn id="158" dur="500" fill="hold"/>
                                        <p:tgtEl>
                                          <p:spTgt spid="49254"/>
                                        </p:tgtEl>
                                        <p:attrNameLst>
                                          <p:attrName>ppt_w</p:attrName>
                                        </p:attrNameLst>
                                      </p:cBhvr>
                                      <p:tavLst>
                                        <p:tav tm="0">
                                          <p:val>
                                            <p:strVal val="#ppt_w*0.05"/>
                                          </p:val>
                                        </p:tav>
                                        <p:tav tm="100000">
                                          <p:val>
                                            <p:strVal val="#ppt_w"/>
                                          </p:val>
                                        </p:tav>
                                      </p:tavLst>
                                    </p:anim>
                                    <p:anim calcmode="lin" valueType="num">
                                      <p:cBhvr>
                                        <p:cTn id="159" dur="500" fill="hold"/>
                                        <p:tgtEl>
                                          <p:spTgt spid="49254"/>
                                        </p:tgtEl>
                                        <p:attrNameLst>
                                          <p:attrName>ppt_h</p:attrName>
                                        </p:attrNameLst>
                                      </p:cBhvr>
                                      <p:tavLst>
                                        <p:tav tm="0">
                                          <p:val>
                                            <p:strVal val="#ppt_h"/>
                                          </p:val>
                                        </p:tav>
                                        <p:tav tm="100000">
                                          <p:val>
                                            <p:strVal val="#ppt_h"/>
                                          </p:val>
                                        </p:tav>
                                      </p:tavLst>
                                    </p:anim>
                                    <p:anim calcmode="lin" valueType="num">
                                      <p:cBhvr>
                                        <p:cTn id="160" dur="500" fill="hold"/>
                                        <p:tgtEl>
                                          <p:spTgt spid="49254"/>
                                        </p:tgtEl>
                                        <p:attrNameLst>
                                          <p:attrName>ppt_x</p:attrName>
                                        </p:attrNameLst>
                                      </p:cBhvr>
                                      <p:tavLst>
                                        <p:tav tm="0">
                                          <p:val>
                                            <p:strVal val="#ppt_x-.2"/>
                                          </p:val>
                                        </p:tav>
                                        <p:tav tm="100000">
                                          <p:val>
                                            <p:strVal val="#ppt_x"/>
                                          </p:val>
                                        </p:tav>
                                      </p:tavLst>
                                    </p:anim>
                                    <p:anim calcmode="lin" valueType="num">
                                      <p:cBhvr>
                                        <p:cTn id="161" dur="500" fill="hold"/>
                                        <p:tgtEl>
                                          <p:spTgt spid="49254"/>
                                        </p:tgtEl>
                                        <p:attrNameLst>
                                          <p:attrName>ppt_y</p:attrName>
                                        </p:attrNameLst>
                                      </p:cBhvr>
                                      <p:tavLst>
                                        <p:tav tm="0">
                                          <p:val>
                                            <p:strVal val="#ppt_y"/>
                                          </p:val>
                                        </p:tav>
                                        <p:tav tm="100000">
                                          <p:val>
                                            <p:strVal val="#ppt_y"/>
                                          </p:val>
                                        </p:tav>
                                      </p:tavLst>
                                    </p:anim>
                                    <p:animEffect transition="in" filter="fade">
                                      <p:cBhvr>
                                        <p:cTn id="162" dur="500"/>
                                        <p:tgtEl>
                                          <p:spTgt spid="49254"/>
                                        </p:tgtEl>
                                      </p:cBhvr>
                                    </p:animEffect>
                                  </p:childTnLst>
                                </p:cTn>
                              </p:par>
                              <p:par>
                                <p:cTn id="163" presetID="54" presetClass="entr" presetSubtype="0" accel="100000" fill="hold" grpId="0" nodeType="withEffect">
                                  <p:stCondLst>
                                    <p:cond delay="0"/>
                                  </p:stCondLst>
                                  <p:childTnLst>
                                    <p:set>
                                      <p:cBhvr>
                                        <p:cTn id="164" dur="1" fill="hold">
                                          <p:stCondLst>
                                            <p:cond delay="0"/>
                                          </p:stCondLst>
                                        </p:cTn>
                                        <p:tgtEl>
                                          <p:spTgt spid="49250"/>
                                        </p:tgtEl>
                                        <p:attrNameLst>
                                          <p:attrName>style.visibility</p:attrName>
                                        </p:attrNameLst>
                                      </p:cBhvr>
                                      <p:to>
                                        <p:strVal val="visible"/>
                                      </p:to>
                                    </p:set>
                                    <p:anim calcmode="lin" valueType="num">
                                      <p:cBhvr>
                                        <p:cTn id="165" dur="500" fill="hold"/>
                                        <p:tgtEl>
                                          <p:spTgt spid="49250"/>
                                        </p:tgtEl>
                                        <p:attrNameLst>
                                          <p:attrName>ppt_w</p:attrName>
                                        </p:attrNameLst>
                                      </p:cBhvr>
                                      <p:tavLst>
                                        <p:tav tm="0">
                                          <p:val>
                                            <p:strVal val="#ppt_w*0.05"/>
                                          </p:val>
                                        </p:tav>
                                        <p:tav tm="100000">
                                          <p:val>
                                            <p:strVal val="#ppt_w"/>
                                          </p:val>
                                        </p:tav>
                                      </p:tavLst>
                                    </p:anim>
                                    <p:anim calcmode="lin" valueType="num">
                                      <p:cBhvr>
                                        <p:cTn id="166" dur="500" fill="hold"/>
                                        <p:tgtEl>
                                          <p:spTgt spid="49250"/>
                                        </p:tgtEl>
                                        <p:attrNameLst>
                                          <p:attrName>ppt_h</p:attrName>
                                        </p:attrNameLst>
                                      </p:cBhvr>
                                      <p:tavLst>
                                        <p:tav tm="0">
                                          <p:val>
                                            <p:strVal val="#ppt_h"/>
                                          </p:val>
                                        </p:tav>
                                        <p:tav tm="100000">
                                          <p:val>
                                            <p:strVal val="#ppt_h"/>
                                          </p:val>
                                        </p:tav>
                                      </p:tavLst>
                                    </p:anim>
                                    <p:anim calcmode="lin" valueType="num">
                                      <p:cBhvr>
                                        <p:cTn id="167" dur="500" fill="hold"/>
                                        <p:tgtEl>
                                          <p:spTgt spid="49250"/>
                                        </p:tgtEl>
                                        <p:attrNameLst>
                                          <p:attrName>ppt_x</p:attrName>
                                        </p:attrNameLst>
                                      </p:cBhvr>
                                      <p:tavLst>
                                        <p:tav tm="0">
                                          <p:val>
                                            <p:strVal val="#ppt_x-.2"/>
                                          </p:val>
                                        </p:tav>
                                        <p:tav tm="100000">
                                          <p:val>
                                            <p:strVal val="#ppt_x"/>
                                          </p:val>
                                        </p:tav>
                                      </p:tavLst>
                                    </p:anim>
                                    <p:anim calcmode="lin" valueType="num">
                                      <p:cBhvr>
                                        <p:cTn id="168" dur="500" fill="hold"/>
                                        <p:tgtEl>
                                          <p:spTgt spid="49250"/>
                                        </p:tgtEl>
                                        <p:attrNameLst>
                                          <p:attrName>ppt_y</p:attrName>
                                        </p:attrNameLst>
                                      </p:cBhvr>
                                      <p:tavLst>
                                        <p:tav tm="0">
                                          <p:val>
                                            <p:strVal val="#ppt_y"/>
                                          </p:val>
                                        </p:tav>
                                        <p:tav tm="100000">
                                          <p:val>
                                            <p:strVal val="#ppt_y"/>
                                          </p:val>
                                        </p:tav>
                                      </p:tavLst>
                                    </p:anim>
                                    <p:animEffect transition="in" filter="fade">
                                      <p:cBhvr>
                                        <p:cTn id="169" dur="500"/>
                                        <p:tgtEl>
                                          <p:spTgt spid="49250"/>
                                        </p:tgtEl>
                                      </p:cBhvr>
                                    </p:animEffect>
                                  </p:childTnLst>
                                </p:cTn>
                              </p:par>
                              <p:par>
                                <p:cTn id="170" presetID="54" presetClass="entr" presetSubtype="0" accel="100000" fill="hold" grpId="0" nodeType="withEffect">
                                  <p:stCondLst>
                                    <p:cond delay="0"/>
                                  </p:stCondLst>
                                  <p:childTnLst>
                                    <p:set>
                                      <p:cBhvr>
                                        <p:cTn id="171" dur="1" fill="hold">
                                          <p:stCondLst>
                                            <p:cond delay="0"/>
                                          </p:stCondLst>
                                        </p:cTn>
                                        <p:tgtEl>
                                          <p:spTgt spid="49255"/>
                                        </p:tgtEl>
                                        <p:attrNameLst>
                                          <p:attrName>style.visibility</p:attrName>
                                        </p:attrNameLst>
                                      </p:cBhvr>
                                      <p:to>
                                        <p:strVal val="visible"/>
                                      </p:to>
                                    </p:set>
                                    <p:anim calcmode="lin" valueType="num">
                                      <p:cBhvr>
                                        <p:cTn id="172" dur="500" fill="hold"/>
                                        <p:tgtEl>
                                          <p:spTgt spid="49255"/>
                                        </p:tgtEl>
                                        <p:attrNameLst>
                                          <p:attrName>ppt_w</p:attrName>
                                        </p:attrNameLst>
                                      </p:cBhvr>
                                      <p:tavLst>
                                        <p:tav tm="0">
                                          <p:val>
                                            <p:strVal val="#ppt_w*0.05"/>
                                          </p:val>
                                        </p:tav>
                                        <p:tav tm="100000">
                                          <p:val>
                                            <p:strVal val="#ppt_w"/>
                                          </p:val>
                                        </p:tav>
                                      </p:tavLst>
                                    </p:anim>
                                    <p:anim calcmode="lin" valueType="num">
                                      <p:cBhvr>
                                        <p:cTn id="173" dur="500" fill="hold"/>
                                        <p:tgtEl>
                                          <p:spTgt spid="49255"/>
                                        </p:tgtEl>
                                        <p:attrNameLst>
                                          <p:attrName>ppt_h</p:attrName>
                                        </p:attrNameLst>
                                      </p:cBhvr>
                                      <p:tavLst>
                                        <p:tav tm="0">
                                          <p:val>
                                            <p:strVal val="#ppt_h"/>
                                          </p:val>
                                        </p:tav>
                                        <p:tav tm="100000">
                                          <p:val>
                                            <p:strVal val="#ppt_h"/>
                                          </p:val>
                                        </p:tav>
                                      </p:tavLst>
                                    </p:anim>
                                    <p:anim calcmode="lin" valueType="num">
                                      <p:cBhvr>
                                        <p:cTn id="174" dur="500" fill="hold"/>
                                        <p:tgtEl>
                                          <p:spTgt spid="49255"/>
                                        </p:tgtEl>
                                        <p:attrNameLst>
                                          <p:attrName>ppt_x</p:attrName>
                                        </p:attrNameLst>
                                      </p:cBhvr>
                                      <p:tavLst>
                                        <p:tav tm="0">
                                          <p:val>
                                            <p:strVal val="#ppt_x-.2"/>
                                          </p:val>
                                        </p:tav>
                                        <p:tav tm="100000">
                                          <p:val>
                                            <p:strVal val="#ppt_x"/>
                                          </p:val>
                                        </p:tav>
                                      </p:tavLst>
                                    </p:anim>
                                    <p:anim calcmode="lin" valueType="num">
                                      <p:cBhvr>
                                        <p:cTn id="175" dur="500" fill="hold"/>
                                        <p:tgtEl>
                                          <p:spTgt spid="49255"/>
                                        </p:tgtEl>
                                        <p:attrNameLst>
                                          <p:attrName>ppt_y</p:attrName>
                                        </p:attrNameLst>
                                      </p:cBhvr>
                                      <p:tavLst>
                                        <p:tav tm="0">
                                          <p:val>
                                            <p:strVal val="#ppt_y"/>
                                          </p:val>
                                        </p:tav>
                                        <p:tav tm="100000">
                                          <p:val>
                                            <p:strVal val="#ppt_y"/>
                                          </p:val>
                                        </p:tav>
                                      </p:tavLst>
                                    </p:anim>
                                    <p:animEffect transition="in" filter="fade">
                                      <p:cBhvr>
                                        <p:cTn id="176" dur="500"/>
                                        <p:tgtEl>
                                          <p:spTgt spid="49255"/>
                                        </p:tgtEl>
                                      </p:cBhvr>
                                    </p:animEffect>
                                  </p:childTnLst>
                                </p:cTn>
                              </p:par>
                              <p:par>
                                <p:cTn id="177" presetID="54" presetClass="entr" presetSubtype="0" accel="100000" fill="hold" grpId="0" nodeType="withEffect">
                                  <p:stCondLst>
                                    <p:cond delay="0"/>
                                  </p:stCondLst>
                                  <p:childTnLst>
                                    <p:set>
                                      <p:cBhvr>
                                        <p:cTn id="178" dur="1" fill="hold">
                                          <p:stCondLst>
                                            <p:cond delay="0"/>
                                          </p:stCondLst>
                                        </p:cTn>
                                        <p:tgtEl>
                                          <p:spTgt spid="49252"/>
                                        </p:tgtEl>
                                        <p:attrNameLst>
                                          <p:attrName>style.visibility</p:attrName>
                                        </p:attrNameLst>
                                      </p:cBhvr>
                                      <p:to>
                                        <p:strVal val="visible"/>
                                      </p:to>
                                    </p:set>
                                    <p:anim calcmode="lin" valueType="num">
                                      <p:cBhvr>
                                        <p:cTn id="179" dur="500" fill="hold"/>
                                        <p:tgtEl>
                                          <p:spTgt spid="49252"/>
                                        </p:tgtEl>
                                        <p:attrNameLst>
                                          <p:attrName>ppt_w</p:attrName>
                                        </p:attrNameLst>
                                      </p:cBhvr>
                                      <p:tavLst>
                                        <p:tav tm="0">
                                          <p:val>
                                            <p:strVal val="#ppt_w*0.05"/>
                                          </p:val>
                                        </p:tav>
                                        <p:tav tm="100000">
                                          <p:val>
                                            <p:strVal val="#ppt_w"/>
                                          </p:val>
                                        </p:tav>
                                      </p:tavLst>
                                    </p:anim>
                                    <p:anim calcmode="lin" valueType="num">
                                      <p:cBhvr>
                                        <p:cTn id="180" dur="500" fill="hold"/>
                                        <p:tgtEl>
                                          <p:spTgt spid="49252"/>
                                        </p:tgtEl>
                                        <p:attrNameLst>
                                          <p:attrName>ppt_h</p:attrName>
                                        </p:attrNameLst>
                                      </p:cBhvr>
                                      <p:tavLst>
                                        <p:tav tm="0">
                                          <p:val>
                                            <p:strVal val="#ppt_h"/>
                                          </p:val>
                                        </p:tav>
                                        <p:tav tm="100000">
                                          <p:val>
                                            <p:strVal val="#ppt_h"/>
                                          </p:val>
                                        </p:tav>
                                      </p:tavLst>
                                    </p:anim>
                                    <p:anim calcmode="lin" valueType="num">
                                      <p:cBhvr>
                                        <p:cTn id="181" dur="500" fill="hold"/>
                                        <p:tgtEl>
                                          <p:spTgt spid="49252"/>
                                        </p:tgtEl>
                                        <p:attrNameLst>
                                          <p:attrName>ppt_x</p:attrName>
                                        </p:attrNameLst>
                                      </p:cBhvr>
                                      <p:tavLst>
                                        <p:tav tm="0">
                                          <p:val>
                                            <p:strVal val="#ppt_x-.2"/>
                                          </p:val>
                                        </p:tav>
                                        <p:tav tm="100000">
                                          <p:val>
                                            <p:strVal val="#ppt_x"/>
                                          </p:val>
                                        </p:tav>
                                      </p:tavLst>
                                    </p:anim>
                                    <p:anim calcmode="lin" valueType="num">
                                      <p:cBhvr>
                                        <p:cTn id="182" dur="500" fill="hold"/>
                                        <p:tgtEl>
                                          <p:spTgt spid="49252"/>
                                        </p:tgtEl>
                                        <p:attrNameLst>
                                          <p:attrName>ppt_y</p:attrName>
                                        </p:attrNameLst>
                                      </p:cBhvr>
                                      <p:tavLst>
                                        <p:tav tm="0">
                                          <p:val>
                                            <p:strVal val="#ppt_y"/>
                                          </p:val>
                                        </p:tav>
                                        <p:tav tm="100000">
                                          <p:val>
                                            <p:strVal val="#ppt_y"/>
                                          </p:val>
                                        </p:tav>
                                      </p:tavLst>
                                    </p:anim>
                                    <p:animEffect transition="in" filter="fade">
                                      <p:cBhvr>
                                        <p:cTn id="183" dur="500"/>
                                        <p:tgtEl>
                                          <p:spTgt spid="49252"/>
                                        </p:tgtEl>
                                      </p:cBhvr>
                                    </p:animEffect>
                                  </p:childTnLst>
                                </p:cTn>
                              </p:par>
                              <p:par>
                                <p:cTn id="184" presetID="54" presetClass="entr" presetSubtype="0" accel="100000" fill="hold" grpId="0" nodeType="withEffect">
                                  <p:stCondLst>
                                    <p:cond delay="0"/>
                                  </p:stCondLst>
                                  <p:childTnLst>
                                    <p:set>
                                      <p:cBhvr>
                                        <p:cTn id="185" dur="1" fill="hold">
                                          <p:stCondLst>
                                            <p:cond delay="0"/>
                                          </p:stCondLst>
                                        </p:cTn>
                                        <p:tgtEl>
                                          <p:spTgt spid="49251"/>
                                        </p:tgtEl>
                                        <p:attrNameLst>
                                          <p:attrName>style.visibility</p:attrName>
                                        </p:attrNameLst>
                                      </p:cBhvr>
                                      <p:to>
                                        <p:strVal val="visible"/>
                                      </p:to>
                                    </p:set>
                                    <p:anim calcmode="lin" valueType="num">
                                      <p:cBhvr>
                                        <p:cTn id="186" dur="500" fill="hold"/>
                                        <p:tgtEl>
                                          <p:spTgt spid="49251"/>
                                        </p:tgtEl>
                                        <p:attrNameLst>
                                          <p:attrName>ppt_w</p:attrName>
                                        </p:attrNameLst>
                                      </p:cBhvr>
                                      <p:tavLst>
                                        <p:tav tm="0">
                                          <p:val>
                                            <p:strVal val="#ppt_w*0.05"/>
                                          </p:val>
                                        </p:tav>
                                        <p:tav tm="100000">
                                          <p:val>
                                            <p:strVal val="#ppt_w"/>
                                          </p:val>
                                        </p:tav>
                                      </p:tavLst>
                                    </p:anim>
                                    <p:anim calcmode="lin" valueType="num">
                                      <p:cBhvr>
                                        <p:cTn id="187" dur="500" fill="hold"/>
                                        <p:tgtEl>
                                          <p:spTgt spid="49251"/>
                                        </p:tgtEl>
                                        <p:attrNameLst>
                                          <p:attrName>ppt_h</p:attrName>
                                        </p:attrNameLst>
                                      </p:cBhvr>
                                      <p:tavLst>
                                        <p:tav tm="0">
                                          <p:val>
                                            <p:strVal val="#ppt_h"/>
                                          </p:val>
                                        </p:tav>
                                        <p:tav tm="100000">
                                          <p:val>
                                            <p:strVal val="#ppt_h"/>
                                          </p:val>
                                        </p:tav>
                                      </p:tavLst>
                                    </p:anim>
                                    <p:anim calcmode="lin" valueType="num">
                                      <p:cBhvr>
                                        <p:cTn id="188" dur="500" fill="hold"/>
                                        <p:tgtEl>
                                          <p:spTgt spid="49251"/>
                                        </p:tgtEl>
                                        <p:attrNameLst>
                                          <p:attrName>ppt_x</p:attrName>
                                        </p:attrNameLst>
                                      </p:cBhvr>
                                      <p:tavLst>
                                        <p:tav tm="0">
                                          <p:val>
                                            <p:strVal val="#ppt_x-.2"/>
                                          </p:val>
                                        </p:tav>
                                        <p:tav tm="100000">
                                          <p:val>
                                            <p:strVal val="#ppt_x"/>
                                          </p:val>
                                        </p:tav>
                                      </p:tavLst>
                                    </p:anim>
                                    <p:anim calcmode="lin" valueType="num">
                                      <p:cBhvr>
                                        <p:cTn id="189" dur="500" fill="hold"/>
                                        <p:tgtEl>
                                          <p:spTgt spid="49251"/>
                                        </p:tgtEl>
                                        <p:attrNameLst>
                                          <p:attrName>ppt_y</p:attrName>
                                        </p:attrNameLst>
                                      </p:cBhvr>
                                      <p:tavLst>
                                        <p:tav tm="0">
                                          <p:val>
                                            <p:strVal val="#ppt_y"/>
                                          </p:val>
                                        </p:tav>
                                        <p:tav tm="100000">
                                          <p:val>
                                            <p:strVal val="#ppt_y"/>
                                          </p:val>
                                        </p:tav>
                                      </p:tavLst>
                                    </p:anim>
                                    <p:animEffect transition="in" filter="fade">
                                      <p:cBhvr>
                                        <p:cTn id="190" dur="500"/>
                                        <p:tgtEl>
                                          <p:spTgt spid="49251"/>
                                        </p:tgtEl>
                                      </p:cBhvr>
                                    </p:animEffect>
                                  </p:childTnLst>
                                </p:cTn>
                              </p:par>
                              <p:par>
                                <p:cTn id="191" presetID="54" presetClass="entr" presetSubtype="0" accel="100000" fill="hold" grpId="0" nodeType="withEffect">
                                  <p:stCondLst>
                                    <p:cond delay="0"/>
                                  </p:stCondLst>
                                  <p:childTnLst>
                                    <p:set>
                                      <p:cBhvr>
                                        <p:cTn id="192" dur="1" fill="hold">
                                          <p:stCondLst>
                                            <p:cond delay="0"/>
                                          </p:stCondLst>
                                        </p:cTn>
                                        <p:tgtEl>
                                          <p:spTgt spid="49248"/>
                                        </p:tgtEl>
                                        <p:attrNameLst>
                                          <p:attrName>style.visibility</p:attrName>
                                        </p:attrNameLst>
                                      </p:cBhvr>
                                      <p:to>
                                        <p:strVal val="visible"/>
                                      </p:to>
                                    </p:set>
                                    <p:anim calcmode="lin" valueType="num">
                                      <p:cBhvr>
                                        <p:cTn id="193" dur="500" fill="hold"/>
                                        <p:tgtEl>
                                          <p:spTgt spid="49248"/>
                                        </p:tgtEl>
                                        <p:attrNameLst>
                                          <p:attrName>ppt_w</p:attrName>
                                        </p:attrNameLst>
                                      </p:cBhvr>
                                      <p:tavLst>
                                        <p:tav tm="0">
                                          <p:val>
                                            <p:strVal val="#ppt_w*0.05"/>
                                          </p:val>
                                        </p:tav>
                                        <p:tav tm="100000">
                                          <p:val>
                                            <p:strVal val="#ppt_w"/>
                                          </p:val>
                                        </p:tav>
                                      </p:tavLst>
                                    </p:anim>
                                    <p:anim calcmode="lin" valueType="num">
                                      <p:cBhvr>
                                        <p:cTn id="194" dur="500" fill="hold"/>
                                        <p:tgtEl>
                                          <p:spTgt spid="49248"/>
                                        </p:tgtEl>
                                        <p:attrNameLst>
                                          <p:attrName>ppt_h</p:attrName>
                                        </p:attrNameLst>
                                      </p:cBhvr>
                                      <p:tavLst>
                                        <p:tav tm="0">
                                          <p:val>
                                            <p:strVal val="#ppt_h"/>
                                          </p:val>
                                        </p:tav>
                                        <p:tav tm="100000">
                                          <p:val>
                                            <p:strVal val="#ppt_h"/>
                                          </p:val>
                                        </p:tav>
                                      </p:tavLst>
                                    </p:anim>
                                    <p:anim calcmode="lin" valueType="num">
                                      <p:cBhvr>
                                        <p:cTn id="195" dur="500" fill="hold"/>
                                        <p:tgtEl>
                                          <p:spTgt spid="49248"/>
                                        </p:tgtEl>
                                        <p:attrNameLst>
                                          <p:attrName>ppt_x</p:attrName>
                                        </p:attrNameLst>
                                      </p:cBhvr>
                                      <p:tavLst>
                                        <p:tav tm="0">
                                          <p:val>
                                            <p:strVal val="#ppt_x-.2"/>
                                          </p:val>
                                        </p:tav>
                                        <p:tav tm="100000">
                                          <p:val>
                                            <p:strVal val="#ppt_x"/>
                                          </p:val>
                                        </p:tav>
                                      </p:tavLst>
                                    </p:anim>
                                    <p:anim calcmode="lin" valueType="num">
                                      <p:cBhvr>
                                        <p:cTn id="196" dur="500" fill="hold"/>
                                        <p:tgtEl>
                                          <p:spTgt spid="49248"/>
                                        </p:tgtEl>
                                        <p:attrNameLst>
                                          <p:attrName>ppt_y</p:attrName>
                                        </p:attrNameLst>
                                      </p:cBhvr>
                                      <p:tavLst>
                                        <p:tav tm="0">
                                          <p:val>
                                            <p:strVal val="#ppt_y"/>
                                          </p:val>
                                        </p:tav>
                                        <p:tav tm="100000">
                                          <p:val>
                                            <p:strVal val="#ppt_y"/>
                                          </p:val>
                                        </p:tav>
                                      </p:tavLst>
                                    </p:anim>
                                    <p:animEffect transition="in" filter="fade">
                                      <p:cBhvr>
                                        <p:cTn id="197" dur="500"/>
                                        <p:tgtEl>
                                          <p:spTgt spid="49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18" grpId="0"/>
      <p:bldP spid="49219" grpId="0"/>
      <p:bldP spid="49220" grpId="0"/>
      <p:bldP spid="49222" grpId="0"/>
      <p:bldP spid="49223" grpId="0"/>
      <p:bldP spid="49224" grpId="0"/>
      <p:bldP spid="49225" grpId="0"/>
      <p:bldP spid="49226" grpId="0"/>
      <p:bldP spid="49227" grpId="0"/>
      <p:bldP spid="49228" grpId="0"/>
      <p:bldP spid="49229" grpId="0"/>
      <p:bldP spid="49231" grpId="0"/>
      <p:bldP spid="49232" grpId="0"/>
      <p:bldP spid="49243" grpId="0"/>
      <p:bldP spid="49244" grpId="0"/>
      <p:bldP spid="49245" grpId="0"/>
      <p:bldP spid="49246" grpId="0"/>
      <p:bldP spid="49247" grpId="0"/>
      <p:bldP spid="49248" grpId="0" animBg="1"/>
      <p:bldP spid="49249" grpId="0" animBg="1"/>
      <p:bldP spid="49250" grpId="0"/>
      <p:bldP spid="49251" grpId="0"/>
      <p:bldP spid="49252" grpId="0"/>
      <p:bldP spid="49253" grpId="0"/>
      <p:bldP spid="49254" grpId="0"/>
      <p:bldP spid="49255" grpId="0"/>
      <p:bldP spid="4925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1192</TotalTime>
  <Words>496</Words>
  <Application>Microsoft Macintosh PowerPoint</Application>
  <PresentationFormat>On-screen Show (4:3)</PresentationFormat>
  <Paragraphs>77</Paragraphs>
  <Slides>8</Slides>
  <Notes>4</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Teacher</dc:creator>
  <cp:lastModifiedBy>Taoufiq Cherkaoui</cp:lastModifiedBy>
  <cp:revision>126</cp:revision>
  <dcterms:created xsi:type="dcterms:W3CDTF">2015-03-27T12:02:12Z</dcterms:created>
  <dcterms:modified xsi:type="dcterms:W3CDTF">2015-03-27T12:03:33Z</dcterms:modified>
</cp:coreProperties>
</file>