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Default Extension="wmf" ContentType="image/x-wmf"/>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6"/>
  </p:notesMasterIdLst>
  <p:sldIdLst>
    <p:sldId id="418" r:id="rId2"/>
    <p:sldId id="397" r:id="rId3"/>
    <p:sldId id="398" r:id="rId4"/>
    <p:sldId id="417" r:id="rId5"/>
    <p:sldId id="400" r:id="rId6"/>
    <p:sldId id="401" r:id="rId7"/>
    <p:sldId id="419" r:id="rId8"/>
    <p:sldId id="402" r:id="rId9"/>
    <p:sldId id="304" r:id="rId10"/>
    <p:sldId id="373" r:id="rId11"/>
    <p:sldId id="375" r:id="rId12"/>
    <p:sldId id="374" r:id="rId13"/>
    <p:sldId id="376" r:id="rId14"/>
    <p:sldId id="41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22521" autoAdjust="0"/>
    <p:restoredTop sz="94624" autoAdjust="0"/>
  </p:normalViewPr>
  <p:slideViewPr>
    <p:cSldViewPr>
      <p:cViewPr>
        <p:scale>
          <a:sx n="66" d="100"/>
          <a:sy n="66" d="100"/>
        </p:scale>
        <p:origin x="-1776" y="-1104"/>
      </p:cViewPr>
      <p:guideLst>
        <p:guide orient="horz" pos="2160"/>
        <p:guide pos="2880"/>
      </p:guideLst>
    </p:cSldViewPr>
  </p:slideViewPr>
  <p:outlineViewPr>
    <p:cViewPr>
      <p:scale>
        <a:sx n="33" d="100"/>
        <a:sy n="33" d="100"/>
      </p:scale>
      <p:origin x="0" y="5418"/>
    </p:cViewPr>
  </p:outlin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205868-8EAD-4444-BCD1-CE261FBF831E}" type="datetimeFigureOut">
              <a:rPr lang="en-GB" smtClean="0"/>
              <a:pPr/>
              <a:t>3/27/15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232F6D-653F-42BB-8EB3-7979B1021524}"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E20E732-7AE2-4E05-A73D-30B682842ED7}" type="slidenum">
              <a:rPr lang="en-GB" sz="1200">
                <a:cs typeface="Arial" pitchFamily="34" charset="0"/>
              </a:rPr>
              <a:pPr algn="r"/>
              <a:t>1</a:t>
            </a:fld>
            <a:endParaRPr lang="en-GB" sz="1200">
              <a:cs typeface="Arial" pitchFamily="34" charset="0"/>
            </a:endParaRPr>
          </a:p>
        </p:txBody>
      </p:sp>
      <p:sp>
        <p:nvSpPr>
          <p:cNvPr id="11981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7B0E22F-3EF5-4311-8194-A0D31BAD6E03}" type="slidenum">
              <a:rPr lang="en-US" sz="1200">
                <a:latin typeface="Times New Roman" pitchFamily="18" charset="0"/>
                <a:cs typeface="Arial" pitchFamily="34" charset="0"/>
              </a:rPr>
              <a:pPr algn="r"/>
              <a:t>1</a:t>
            </a:fld>
            <a:endParaRPr lang="en-GB" sz="1200">
              <a:latin typeface="Times New Roman" pitchFamily="18" charset="0"/>
              <a:cs typeface="Arial" pitchFamily="34" charset="0"/>
            </a:endParaRPr>
          </a:p>
        </p:txBody>
      </p:sp>
      <p:sp>
        <p:nvSpPr>
          <p:cNvPr id="119812"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E3E63928-A72D-4BE8-A7A6-ABF2FC391835}" type="slidenum">
              <a:rPr lang="en-US" sz="1200">
                <a:latin typeface="Times New Roman" pitchFamily="18" charset="0"/>
                <a:cs typeface="Arial" pitchFamily="34" charset="0"/>
              </a:rPr>
              <a:pPr algn="r" defTabSz="941388"/>
              <a:t>1</a:t>
            </a:fld>
            <a:endParaRPr lang="en-US" sz="1200">
              <a:latin typeface="Times New Roman" pitchFamily="18" charset="0"/>
              <a:cs typeface="Arial" pitchFamily="34" charset="0"/>
            </a:endParaRPr>
          </a:p>
        </p:txBody>
      </p:sp>
      <p:sp>
        <p:nvSpPr>
          <p:cNvPr id="119813"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7B0C05E3-208C-4533-BE2F-13E648C42A92}" type="slidenum">
              <a:rPr lang="en-US" sz="1200">
                <a:latin typeface="Times New Roman" pitchFamily="18" charset="0"/>
                <a:cs typeface="Arial" pitchFamily="34" charset="0"/>
              </a:rPr>
              <a:pPr algn="r" defTabSz="941388"/>
              <a:t>1</a:t>
            </a:fld>
            <a:endParaRPr lang="en-US" sz="1200">
              <a:latin typeface="Times New Roman" pitchFamily="18" charset="0"/>
              <a:cs typeface="Arial" pitchFamily="34" charset="0"/>
            </a:endParaRPr>
          </a:p>
        </p:txBody>
      </p:sp>
      <p:sp>
        <p:nvSpPr>
          <p:cNvPr id="119814"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19815" name="Rectangle 3"/>
          <p:cNvSpPr>
            <a:spLocks noGrp="1" noChangeArrowheads="1"/>
          </p:cNvSpPr>
          <p:nvPr>
            <p:ph type="body" idx="1"/>
          </p:nvPr>
        </p:nvSpPr>
        <p:spPr bwMode="auto">
          <a:noFill/>
        </p:spPr>
        <p:txBody>
          <a:bodyPr wrap="square" lIns="94183" tIns="47092" rIns="94183" bIns="47092"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lIns="87459" tIns="43729" rIns="87459" bIns="43729" numCol="1" anchor="t" anchorCtr="0" compatLnSpc="1">
            <a:prstTxWarp prst="textNoShape">
              <a:avLst/>
            </a:prstTxWarp>
          </a:bodyPr>
          <a:lstStyle/>
          <a:p>
            <a:pPr defTabSz="874713" eaLnBrk="1" hangingPunct="1">
              <a:spcBef>
                <a:spcPct val="0"/>
              </a:spcBef>
            </a:pPr>
            <a:r>
              <a:rPr lang="en-GB" smtClean="0">
                <a:cs typeface="Arial" pitchFamily="34" charset="0"/>
              </a:rPr>
              <a:t>Great for establishing success criteria</a:t>
            </a:r>
          </a:p>
          <a:p>
            <a:pPr defTabSz="874713" eaLnBrk="1" hangingPunct="1">
              <a:spcBef>
                <a:spcPct val="0"/>
              </a:spcBef>
            </a:pPr>
            <a:endParaRPr lang="en-GB" smtClean="0">
              <a:cs typeface="Arial" pitchFamily="34" charset="0"/>
            </a:endParaRPr>
          </a:p>
        </p:txBody>
      </p:sp>
      <p:sp>
        <p:nvSpPr>
          <p:cNvPr id="120836" name="Slide Number Placeholder 3"/>
          <p:cNvSpPr txBox="1">
            <a:spLocks noGrp="1"/>
          </p:cNvSpPr>
          <p:nvPr/>
        </p:nvSpPr>
        <p:spPr bwMode="auto">
          <a:xfrm>
            <a:off x="3883025" y="8685213"/>
            <a:ext cx="2973388" cy="457200"/>
          </a:xfrm>
          <a:prstGeom prst="rect">
            <a:avLst/>
          </a:prstGeom>
          <a:noFill/>
          <a:ln w="9525">
            <a:noFill/>
            <a:miter lim="800000"/>
            <a:headEnd/>
            <a:tailEnd/>
          </a:ln>
        </p:spPr>
        <p:txBody>
          <a:bodyPr lIns="87459" tIns="43729" rIns="87459" bIns="43729" anchor="b"/>
          <a:lstStyle/>
          <a:p>
            <a:pPr algn="r" defTabSz="873125"/>
            <a:fld id="{48F0A54D-AAC3-4F08-909E-1B9AF3C76079}" type="slidenum">
              <a:rPr lang="en-GB" sz="1100">
                <a:latin typeface="Calibri" pitchFamily="34" charset="0"/>
                <a:cs typeface="Arial" pitchFamily="34" charset="0"/>
              </a:rPr>
              <a:pPr algn="r" defTabSz="873125"/>
              <a:t>2</a:t>
            </a:fld>
            <a:endParaRPr lang="en-GB" sz="1100">
              <a:latin typeface="Calibri"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1DFFD82-3E7D-4E25-9EFD-3B8A066FE129}" type="slidenum">
              <a:rPr lang="en-GB" sz="1200">
                <a:cs typeface="Arial" pitchFamily="34" charset="0"/>
              </a:rPr>
              <a:pPr algn="r"/>
              <a:t>7</a:t>
            </a:fld>
            <a:endParaRPr lang="en-GB" sz="1200">
              <a:cs typeface="Arial" pitchFamily="34" charset="0"/>
            </a:endParaRPr>
          </a:p>
        </p:txBody>
      </p:sp>
      <p:sp>
        <p:nvSpPr>
          <p:cNvPr id="1290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261D15A-B017-43DA-BBE4-5A4BA343032F}" type="slidenum">
              <a:rPr lang="en-US" sz="1200">
                <a:latin typeface="Times New Roman" pitchFamily="18" charset="0"/>
                <a:cs typeface="Arial" pitchFamily="34" charset="0"/>
              </a:rPr>
              <a:pPr algn="r"/>
              <a:t>7</a:t>
            </a:fld>
            <a:endParaRPr lang="en-GB" sz="1200">
              <a:latin typeface="Times New Roman" pitchFamily="18" charset="0"/>
              <a:cs typeface="Arial" pitchFamily="34" charset="0"/>
            </a:endParaRPr>
          </a:p>
        </p:txBody>
      </p:sp>
      <p:sp>
        <p:nvSpPr>
          <p:cNvPr id="129028"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DC533F40-D381-424C-BCE1-A27473396793}" type="slidenum">
              <a:rPr lang="en-US" sz="1200">
                <a:latin typeface="Times New Roman" pitchFamily="18" charset="0"/>
                <a:cs typeface="Arial" pitchFamily="34" charset="0"/>
              </a:rPr>
              <a:pPr algn="r" defTabSz="941388"/>
              <a:t>7</a:t>
            </a:fld>
            <a:endParaRPr lang="en-US" sz="1200">
              <a:latin typeface="Times New Roman" pitchFamily="18" charset="0"/>
              <a:cs typeface="Arial" pitchFamily="34" charset="0"/>
            </a:endParaRPr>
          </a:p>
        </p:txBody>
      </p:sp>
      <p:sp>
        <p:nvSpPr>
          <p:cNvPr id="129029"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D28012B8-77BB-47C0-BDFE-142E12547A01}" type="slidenum">
              <a:rPr lang="en-US" sz="1200">
                <a:latin typeface="Times New Roman" pitchFamily="18" charset="0"/>
                <a:cs typeface="Arial" pitchFamily="34" charset="0"/>
              </a:rPr>
              <a:pPr algn="r" defTabSz="941388"/>
              <a:t>7</a:t>
            </a:fld>
            <a:endParaRPr lang="en-US" sz="1200">
              <a:latin typeface="Times New Roman" pitchFamily="18" charset="0"/>
              <a:cs typeface="Arial" pitchFamily="34" charset="0"/>
            </a:endParaRPr>
          </a:p>
        </p:txBody>
      </p:sp>
      <p:sp>
        <p:nvSpPr>
          <p:cNvPr id="129030"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29031" name="Rectangle 3"/>
          <p:cNvSpPr>
            <a:spLocks noGrp="1" noChangeArrowheads="1"/>
          </p:cNvSpPr>
          <p:nvPr>
            <p:ph type="body" idx="1"/>
          </p:nvPr>
        </p:nvSpPr>
        <p:spPr bwMode="auto">
          <a:noFill/>
        </p:spPr>
        <p:txBody>
          <a:bodyPr wrap="square" lIns="94183" tIns="47092" rIns="94183" bIns="47092"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ED0C724E-21D9-4CF9-82DA-80C4FBC6386F}" type="slidenum">
              <a:rPr lang="en-US" sz="1200"/>
              <a:pPr algn="r" defTabSz="941388"/>
              <a:t>8</a:t>
            </a:fld>
            <a:endParaRPr lang="en-US" sz="1200"/>
          </a:p>
        </p:txBody>
      </p:sp>
      <p:sp>
        <p:nvSpPr>
          <p:cNvPr id="130051"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1F616DFC-7353-4BA9-96AA-57B5A7F28889}" type="slidenum">
              <a:rPr lang="en-US" sz="1200">
                <a:cs typeface="Arial" pitchFamily="34" charset="0"/>
              </a:rPr>
              <a:pPr algn="r" defTabSz="941388"/>
              <a:t>8</a:t>
            </a:fld>
            <a:endParaRPr lang="en-US" sz="1200">
              <a:cs typeface="Arial" pitchFamily="34" charset="0"/>
            </a:endParaRPr>
          </a:p>
        </p:txBody>
      </p:sp>
      <p:sp>
        <p:nvSpPr>
          <p:cNvPr id="130052" name="Rectangle 2"/>
          <p:cNvSpPr>
            <a:spLocks noGrp="1" noRot="1" noChangeAspect="1" noChangeArrowheads="1" noTextEdit="1"/>
          </p:cNvSpPr>
          <p:nvPr>
            <p:ph type="sldImg"/>
          </p:nvPr>
        </p:nvSpPr>
        <p:spPr bwMode="auto">
          <a:xfrm>
            <a:off x="1144588" y="685800"/>
            <a:ext cx="4568825" cy="3425825"/>
          </a:xfrm>
          <a:noFill/>
          <a:ln>
            <a:solidFill>
              <a:srgbClr val="000000"/>
            </a:solidFill>
            <a:miter lim="800000"/>
            <a:headEnd/>
            <a:tailEnd/>
          </a:ln>
        </p:spPr>
      </p:sp>
      <p:sp>
        <p:nvSpPr>
          <p:cNvPr id="130053" name="Rectangle 3"/>
          <p:cNvSpPr>
            <a:spLocks noGrp="1" noChangeArrowheads="1"/>
          </p:cNvSpPr>
          <p:nvPr>
            <p:ph type="body" idx="1"/>
          </p:nvPr>
        </p:nvSpPr>
        <p:spPr bwMode="auto">
          <a:noFill/>
        </p:spPr>
        <p:txBody>
          <a:bodyPr wrap="square" lIns="94152" tIns="47076" rIns="94152" bIns="47076"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2B4D82D4-8B1A-4C86-A605-8DD9ED3EFE57}" type="slidenum">
              <a:rPr lang="en-US" sz="1200"/>
              <a:pPr algn="r" defTabSz="941388"/>
              <a:t>9</a:t>
            </a:fld>
            <a:endParaRPr lang="en-US" sz="1200"/>
          </a:p>
        </p:txBody>
      </p:sp>
      <p:sp>
        <p:nvSpPr>
          <p:cNvPr id="132099"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123C3525-FD4D-4B1C-89CC-DDDE01422894}" type="slidenum">
              <a:rPr lang="en-US" sz="1200">
                <a:cs typeface="Arial" pitchFamily="34" charset="0"/>
              </a:rPr>
              <a:pPr algn="r" defTabSz="941388"/>
              <a:t>9</a:t>
            </a:fld>
            <a:endParaRPr lang="en-US" sz="1200">
              <a:cs typeface="Arial" pitchFamily="34" charset="0"/>
            </a:endParaRPr>
          </a:p>
        </p:txBody>
      </p:sp>
      <p:sp>
        <p:nvSpPr>
          <p:cNvPr id="132100" name="Rectangle 2"/>
          <p:cNvSpPr>
            <a:spLocks noGrp="1" noRot="1" noChangeAspect="1" noChangeArrowheads="1" noTextEdit="1"/>
          </p:cNvSpPr>
          <p:nvPr>
            <p:ph type="sldImg"/>
          </p:nvPr>
        </p:nvSpPr>
        <p:spPr bwMode="auto">
          <a:xfrm>
            <a:off x="1144588" y="685800"/>
            <a:ext cx="4568825" cy="3425825"/>
          </a:xfrm>
          <a:noFill/>
          <a:ln>
            <a:solidFill>
              <a:srgbClr val="000000"/>
            </a:solidFill>
            <a:miter lim="800000"/>
            <a:headEnd/>
            <a:tailEnd/>
          </a:ln>
        </p:spPr>
      </p:sp>
      <p:sp>
        <p:nvSpPr>
          <p:cNvPr id="132101" name="Rectangle 3"/>
          <p:cNvSpPr>
            <a:spLocks noGrp="1" noChangeArrowheads="1"/>
          </p:cNvSpPr>
          <p:nvPr>
            <p:ph type="body" idx="1"/>
          </p:nvPr>
        </p:nvSpPr>
        <p:spPr bwMode="auto">
          <a:noFill/>
        </p:spPr>
        <p:txBody>
          <a:bodyPr wrap="square" lIns="94152" tIns="47076" rIns="94152" bIns="47076"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2B4D82D4-8B1A-4C86-A605-8DD9ED3EFE57}" type="slidenum">
              <a:rPr lang="en-US" sz="1200"/>
              <a:pPr algn="r" defTabSz="941388"/>
              <a:t>14</a:t>
            </a:fld>
            <a:endParaRPr lang="en-US" sz="1200"/>
          </a:p>
        </p:txBody>
      </p:sp>
      <p:sp>
        <p:nvSpPr>
          <p:cNvPr id="132099"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52" tIns="47076" rIns="94152" bIns="47076" anchor="b"/>
          <a:lstStyle/>
          <a:p>
            <a:pPr algn="r" defTabSz="941388"/>
            <a:fld id="{123C3525-FD4D-4B1C-89CC-DDDE01422894}" type="slidenum">
              <a:rPr lang="en-US" sz="1200">
                <a:cs typeface="Arial" pitchFamily="34" charset="0"/>
              </a:rPr>
              <a:pPr algn="r" defTabSz="941388"/>
              <a:t>14</a:t>
            </a:fld>
            <a:endParaRPr lang="en-US" sz="1200">
              <a:cs typeface="Arial" pitchFamily="34" charset="0"/>
            </a:endParaRPr>
          </a:p>
        </p:txBody>
      </p:sp>
      <p:sp>
        <p:nvSpPr>
          <p:cNvPr id="132100" name="Rectangle 2"/>
          <p:cNvSpPr>
            <a:spLocks noGrp="1" noRot="1" noChangeAspect="1" noChangeArrowheads="1" noTextEdit="1"/>
          </p:cNvSpPr>
          <p:nvPr>
            <p:ph type="sldImg"/>
          </p:nvPr>
        </p:nvSpPr>
        <p:spPr bwMode="auto">
          <a:xfrm>
            <a:off x="1144588" y="685800"/>
            <a:ext cx="4568825" cy="3425825"/>
          </a:xfrm>
          <a:noFill/>
          <a:ln>
            <a:solidFill>
              <a:srgbClr val="000000"/>
            </a:solidFill>
            <a:miter lim="800000"/>
            <a:headEnd/>
            <a:tailEnd/>
          </a:ln>
        </p:spPr>
      </p:sp>
      <p:sp>
        <p:nvSpPr>
          <p:cNvPr id="132101" name="Rectangle 3"/>
          <p:cNvSpPr>
            <a:spLocks noGrp="1" noChangeArrowheads="1"/>
          </p:cNvSpPr>
          <p:nvPr>
            <p:ph type="body" idx="1"/>
          </p:nvPr>
        </p:nvSpPr>
        <p:spPr bwMode="auto">
          <a:noFill/>
        </p:spPr>
        <p:txBody>
          <a:bodyPr wrap="square" lIns="94152" tIns="47076" rIns="94152" bIns="47076" numCol="1" anchor="t"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98AF62D-403E-4BA2-B858-4A5D10BF9275}" type="datetimeFigureOut">
              <a:rPr lang="en-GB" smtClean="0"/>
              <a:pPr/>
              <a:t>3/27/15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98AF62D-403E-4BA2-B858-4A5D10BF9275}" type="datetimeFigureOut">
              <a:rPr lang="en-GB" smtClean="0"/>
              <a:pPr/>
              <a:t>3/27/15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AF62D-403E-4BA2-B858-4A5D10BF9275}" type="datetimeFigureOut">
              <a:rPr lang="en-GB" smtClean="0"/>
              <a:pPr/>
              <a:t>3/27/15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AF62D-403E-4BA2-B858-4A5D10BF9275}" type="datetimeFigureOut">
              <a:rPr lang="en-GB" smtClean="0"/>
              <a:pPr/>
              <a:t>3/27/15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8AF62D-403E-4BA2-B858-4A5D10BF9275}" type="datetimeFigureOut">
              <a:rPr lang="en-GB" smtClean="0"/>
              <a:pPr/>
              <a:t>3/27/15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314AD6-F2E1-4376-B5EF-48B311233BC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8AF62D-403E-4BA2-B858-4A5D10BF9275}" type="datetimeFigureOut">
              <a:rPr lang="en-GB" smtClean="0"/>
              <a:pPr/>
              <a:t>3/27/15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14AD6-F2E1-4376-B5EF-48B311233BC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1" Type="http://schemas.openxmlformats.org/officeDocument/2006/relationships/image" Target="../media/image24.png"/><Relationship Id="rId12"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 Id="rId8" Type="http://schemas.openxmlformats.org/officeDocument/2006/relationships/image" Target="../media/image21.jpeg"/><Relationship Id="rId9" Type="http://schemas.openxmlformats.org/officeDocument/2006/relationships/image" Target="../media/image22.jpeg"/><Relationship Id="rId10" Type="http://schemas.openxmlformats.org/officeDocument/2006/relationships/image" Target="../media/image2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wmf"/><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teamwork4.jpg"/>
          <p:cNvPicPr>
            <a:picLocks noChangeAspect="1"/>
          </p:cNvPicPr>
          <p:nvPr/>
        </p:nvPicPr>
        <p:blipFill>
          <a:blip r:embed="rId3"/>
          <a:stretch>
            <a:fillRect/>
          </a:stretch>
        </p:blipFill>
        <p:spPr>
          <a:xfrm>
            <a:off x="0" y="0"/>
            <a:ext cx="9144000" cy="6823075"/>
          </a:xfrm>
          <a:prstGeom prst="rect">
            <a:avLst/>
          </a:prstGeom>
        </p:spPr>
      </p:pic>
      <p:sp>
        <p:nvSpPr>
          <p:cNvPr id="6" name="Rectangle 5"/>
          <p:cNvSpPr>
            <a:spLocks noChangeArrowheads="1"/>
          </p:cNvSpPr>
          <p:nvPr/>
        </p:nvSpPr>
        <p:spPr bwMode="auto">
          <a:xfrm>
            <a:off x="42863" y="-52388"/>
            <a:ext cx="2968625" cy="738188"/>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n-GB" sz="4200" dirty="0">
                <a:latin typeface="Arial" charset="0"/>
              </a:rPr>
              <a:t>Group work</a:t>
            </a:r>
            <a:endParaRPr lang="en-US" sz="4200" dirty="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11314" name="Group 50"/>
          <p:cNvGraphicFramePr>
            <a:graphicFrameLocks noGrp="1"/>
          </p:cNvGraphicFramePr>
          <p:nvPr/>
        </p:nvGraphicFramePr>
        <p:xfrm>
          <a:off x="500063" y="1179513"/>
          <a:ext cx="8032750" cy="5111751"/>
        </p:xfrm>
        <a:graphic>
          <a:graphicData uri="http://schemas.openxmlformats.org/drawingml/2006/table">
            <a:tbl>
              <a:tblPr/>
              <a:tblGrid>
                <a:gridCol w="2678112"/>
                <a:gridCol w="2676525"/>
                <a:gridCol w="2678113"/>
              </a:tblGrid>
              <a:tr h="2359025">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US" sz="14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US" sz="14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US" sz="14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 typeface="Webdings" charset="2"/>
                        <a:buNone/>
                        <a:tabLst/>
                      </a:pPr>
                      <a:r>
                        <a:rPr kumimoji="0" lang="en-GB" sz="1800" b="0" i="0" u="none" strike="noStrike" cap="none" normalizeH="0" baseline="0" smtClean="0">
                          <a:ln>
                            <a:noFill/>
                          </a:ln>
                          <a:solidFill>
                            <a:srgbClr val="000000"/>
                          </a:solidFill>
                          <a:effectLst/>
                          <a:latin typeface="Arial" charset="0"/>
                          <a:ea typeface="ＭＳ Ｐゴシック" charset="-128"/>
                          <a:cs typeface="Arial" charset="0"/>
                        </a:rPr>
                        <a:t>What will it look like?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 typeface="Webdings" charset="2"/>
                        <a:buNone/>
                        <a:tabLst/>
                      </a:pPr>
                      <a:r>
                        <a:rPr kumimoji="0" lang="en-GB" sz="1800" b="0" i="0" u="none" strike="noStrike" cap="none" normalizeH="0" baseline="0" smtClean="0">
                          <a:ln>
                            <a:noFill/>
                          </a:ln>
                          <a:solidFill>
                            <a:srgbClr val="000000"/>
                          </a:solidFill>
                          <a:effectLst/>
                          <a:latin typeface="Arial" charset="0"/>
                          <a:ea typeface="ＭＳ Ｐゴシック" charset="-128"/>
                          <a:cs typeface="Arial" charset="0"/>
                        </a:rPr>
                        <a:t>What will it sound like?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 typeface="Webdings" charset="2"/>
                        <a:buNone/>
                        <a:tabLst/>
                      </a:pPr>
                      <a:r>
                        <a:rPr kumimoji="0" lang="en-GB" sz="1800" b="0" i="0" u="none" strike="noStrike" cap="none" normalizeH="0" baseline="0" smtClean="0">
                          <a:ln>
                            <a:noFill/>
                          </a:ln>
                          <a:solidFill>
                            <a:srgbClr val="000000"/>
                          </a:solidFill>
                          <a:effectLst/>
                          <a:latin typeface="Arial" charset="0"/>
                          <a:ea typeface="ＭＳ Ｐゴシック" charset="-128"/>
                          <a:cs typeface="Arial" charset="0"/>
                        </a:rPr>
                        <a:t>What will it feel like?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6963">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US" sz="8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GB" sz="800" b="0" i="0" u="none" strike="noStrike" cap="none" normalizeH="0" baseline="0" smtClean="0">
                        <a:ln>
                          <a:noFill/>
                        </a:ln>
                        <a:solidFill>
                          <a:srgbClr val="404040"/>
                        </a:solidFill>
                        <a:effectLst/>
                        <a:latin typeface="Arial" charset="0"/>
                        <a:ea typeface="ＭＳ Ｐゴシック" charset="-128"/>
                        <a:cs typeface="Arial" charset="0"/>
                      </a:endParaRPr>
                    </a:p>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GB" sz="800" b="0" i="0" u="none" strike="noStrike" cap="none" normalizeH="0" baseline="0" smtClean="0">
                        <a:ln>
                          <a:noFill/>
                        </a:ln>
                        <a:solidFill>
                          <a:srgbClr val="404040"/>
                        </a:solidFill>
                        <a:effectLst/>
                        <a:latin typeface="Arial" charset="0"/>
                        <a:ea typeface="ＭＳ Ｐゴシック" charset="-128"/>
                        <a:cs typeface="Arial" charset="0"/>
                      </a:endParaRPr>
                    </a:p>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GB" sz="800" b="0" i="0" u="none" strike="noStrike" cap="none" normalizeH="0" baseline="0" smtClean="0">
                        <a:ln>
                          <a:noFill/>
                        </a:ln>
                        <a:solidFill>
                          <a:srgbClr val="404040"/>
                        </a:solidFill>
                        <a:effectLst/>
                        <a:latin typeface="Arial" charset="0"/>
                        <a:ea typeface="ＭＳ Ｐゴシック" charset="-128"/>
                        <a:cs typeface="Arial" charset="0"/>
                      </a:endParaRPr>
                    </a:p>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GB" sz="800" b="0" i="0" u="none" strike="noStrike" cap="none" normalizeH="0" baseline="0" smtClean="0">
                        <a:ln>
                          <a:noFill/>
                        </a:ln>
                        <a:solidFill>
                          <a:srgbClr val="404040"/>
                        </a:solidFill>
                        <a:effectLst/>
                        <a:latin typeface="Arial" charset="0"/>
                        <a:ea typeface="ＭＳ Ｐゴシック" charset="-128"/>
                        <a:cs typeface="Arial" charset="0"/>
                      </a:endParaRPr>
                    </a:p>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GB" sz="8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Tx/>
                        <a:buFont typeface="Webdings" charset="2"/>
                        <a:buNone/>
                        <a:tabLst/>
                      </a:pPr>
                      <a:endParaRPr kumimoji="0" lang="en-US" sz="800" b="0" i="0" u="none" strike="noStrike" cap="none" normalizeH="0" baseline="0" smtClean="0">
                        <a:ln>
                          <a:noFill/>
                        </a:ln>
                        <a:solidFill>
                          <a:srgbClr val="404040"/>
                        </a:solidFill>
                        <a:effectLst/>
                        <a:latin typeface="Arial" charset="0"/>
                        <a:ea typeface="ＭＳ Ｐゴシック"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0500" name="Picture 2" descr="\\psf\Host\Users\louischerkaoui26\Desktop\big-big-ears.jpg"/>
          <p:cNvPicPr>
            <a:picLocks noChangeAspect="1" noChangeArrowheads="1"/>
          </p:cNvPicPr>
          <p:nvPr/>
        </p:nvPicPr>
        <p:blipFill>
          <a:blip r:embed="rId3" cstate="print"/>
          <a:srcRect/>
          <a:stretch>
            <a:fillRect/>
          </a:stretch>
        </p:blipFill>
        <p:spPr bwMode="auto">
          <a:xfrm>
            <a:off x="3276600" y="1219200"/>
            <a:ext cx="2374900" cy="2119313"/>
          </a:xfrm>
          <a:prstGeom prst="rect">
            <a:avLst/>
          </a:prstGeom>
          <a:noFill/>
          <a:ln w="9525">
            <a:noFill/>
            <a:miter lim="800000"/>
            <a:headEnd/>
            <a:tailEnd/>
          </a:ln>
        </p:spPr>
      </p:pic>
      <p:pic>
        <p:nvPicPr>
          <p:cNvPr id="20501" name="Picture 3" descr="\\psf\Host\Users\louischerkaoui26\Desktop\Screen shot 2011-03-29 at 23.20.45.png"/>
          <p:cNvPicPr>
            <a:picLocks noChangeAspect="1" noChangeArrowheads="1"/>
          </p:cNvPicPr>
          <p:nvPr/>
        </p:nvPicPr>
        <p:blipFill>
          <a:blip r:embed="rId4" cstate="print"/>
          <a:srcRect l="28906" t="33749" r="48438" b="23750"/>
          <a:stretch>
            <a:fillRect/>
          </a:stretch>
        </p:blipFill>
        <p:spPr bwMode="auto">
          <a:xfrm>
            <a:off x="5867400" y="1233488"/>
            <a:ext cx="2449513" cy="2152650"/>
          </a:xfrm>
          <a:prstGeom prst="rect">
            <a:avLst/>
          </a:prstGeom>
          <a:noFill/>
          <a:ln w="9525">
            <a:noFill/>
            <a:miter lim="800000"/>
            <a:headEnd/>
            <a:tailEnd/>
          </a:ln>
        </p:spPr>
      </p:pic>
      <p:pic>
        <p:nvPicPr>
          <p:cNvPr id="20502" name="Picture 4" descr="\\psf\Host\Users\louischerkaoui26\Desktop\Screen shot 2011-03-29 at 23.15.25.png"/>
          <p:cNvPicPr>
            <a:picLocks noChangeAspect="1" noChangeArrowheads="1"/>
          </p:cNvPicPr>
          <p:nvPr/>
        </p:nvPicPr>
        <p:blipFill>
          <a:blip r:embed="rId5" cstate="print"/>
          <a:srcRect l="25781" t="35001" r="39844" b="32500"/>
          <a:stretch>
            <a:fillRect/>
          </a:stretch>
        </p:blipFill>
        <p:spPr bwMode="auto">
          <a:xfrm>
            <a:off x="539750" y="1241425"/>
            <a:ext cx="2519363" cy="2149475"/>
          </a:xfrm>
          <a:prstGeom prst="rect">
            <a:avLst/>
          </a:prstGeom>
          <a:noFill/>
          <a:ln w="9525">
            <a:noFill/>
            <a:miter lim="800000"/>
            <a:headEnd/>
            <a:tailEnd/>
          </a:ln>
        </p:spPr>
      </p:pic>
      <p:sp>
        <p:nvSpPr>
          <p:cNvPr id="24" name="Rectangle 23"/>
          <p:cNvSpPr>
            <a:spLocks noChangeArrowheads="1"/>
          </p:cNvSpPr>
          <p:nvPr/>
        </p:nvSpPr>
        <p:spPr bwMode="auto">
          <a:xfrm>
            <a:off x="4211638" y="4845050"/>
            <a:ext cx="669925"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loud</a:t>
            </a:r>
            <a:endParaRPr lang="en-US" sz="2000">
              <a:solidFill>
                <a:srgbClr val="000000"/>
              </a:solidFill>
              <a:cs typeface="Arial" pitchFamily="34" charset="0"/>
            </a:endParaRPr>
          </a:p>
        </p:txBody>
      </p:sp>
      <p:sp>
        <p:nvSpPr>
          <p:cNvPr id="26" name="Rectangle 25"/>
          <p:cNvSpPr>
            <a:spLocks noChangeArrowheads="1"/>
          </p:cNvSpPr>
          <p:nvPr/>
        </p:nvSpPr>
        <p:spPr bwMode="auto">
          <a:xfrm>
            <a:off x="250825" y="4851400"/>
            <a:ext cx="1624013"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eye catching</a:t>
            </a:r>
            <a:endParaRPr lang="en-US" sz="2000">
              <a:solidFill>
                <a:srgbClr val="000000"/>
              </a:solidFill>
              <a:cs typeface="Arial" pitchFamily="34" charset="0"/>
            </a:endParaRPr>
          </a:p>
        </p:txBody>
      </p:sp>
      <p:sp>
        <p:nvSpPr>
          <p:cNvPr id="27" name="Rectangle 26"/>
          <p:cNvSpPr>
            <a:spLocks noChangeArrowheads="1"/>
          </p:cNvSpPr>
          <p:nvPr/>
        </p:nvSpPr>
        <p:spPr bwMode="auto">
          <a:xfrm>
            <a:off x="250825" y="4419600"/>
            <a:ext cx="1368425"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interesting</a:t>
            </a:r>
            <a:endParaRPr lang="en-US" sz="2000">
              <a:solidFill>
                <a:srgbClr val="000000"/>
              </a:solidFill>
              <a:cs typeface="Arial" pitchFamily="34" charset="0"/>
            </a:endParaRPr>
          </a:p>
        </p:txBody>
      </p:sp>
      <p:sp>
        <p:nvSpPr>
          <p:cNvPr id="28" name="Rectangle 27"/>
          <p:cNvSpPr>
            <a:spLocks noChangeArrowheads="1"/>
          </p:cNvSpPr>
          <p:nvPr/>
        </p:nvSpPr>
        <p:spPr bwMode="auto">
          <a:xfrm>
            <a:off x="4284663" y="4059238"/>
            <a:ext cx="2646362"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you have to be brave </a:t>
            </a:r>
            <a:endParaRPr lang="en-US" sz="2000">
              <a:solidFill>
                <a:srgbClr val="000000"/>
              </a:solidFill>
              <a:cs typeface="Arial" pitchFamily="34" charset="0"/>
            </a:endParaRPr>
          </a:p>
        </p:txBody>
      </p:sp>
      <p:sp>
        <p:nvSpPr>
          <p:cNvPr id="29" name="Rectangle 28"/>
          <p:cNvSpPr>
            <a:spLocks noChangeArrowheads="1"/>
          </p:cNvSpPr>
          <p:nvPr/>
        </p:nvSpPr>
        <p:spPr bwMode="auto">
          <a:xfrm>
            <a:off x="4787900" y="5356225"/>
            <a:ext cx="812800" cy="400050"/>
          </a:xfrm>
          <a:prstGeom prst="rect">
            <a:avLst/>
          </a:prstGeom>
          <a:noFill/>
          <a:ln w="9525">
            <a:noFill/>
            <a:miter lim="800000"/>
            <a:headEnd/>
            <a:tailEnd/>
          </a:ln>
        </p:spPr>
        <p:txBody>
          <a:bodyPr wrap="none">
            <a:spAutoFit/>
          </a:bodyPr>
          <a:lstStyle/>
          <a:p>
            <a:r>
              <a:rPr lang="en-GB" sz="2000">
                <a:solidFill>
                  <a:srgbClr val="000000"/>
                </a:solidFill>
                <a:cs typeface="Times New Roman" pitchFamily="18" charset="0"/>
              </a:rPr>
              <a:t>laugh</a:t>
            </a:r>
            <a:endParaRPr lang="en-US" sz="2000">
              <a:solidFill>
                <a:srgbClr val="000000"/>
              </a:solidFill>
              <a:cs typeface="Arial" pitchFamily="34" charset="0"/>
            </a:endParaRPr>
          </a:p>
        </p:txBody>
      </p:sp>
      <p:sp>
        <p:nvSpPr>
          <p:cNvPr id="30" name="Rectangle 29"/>
          <p:cNvSpPr>
            <a:spLocks noChangeArrowheads="1"/>
          </p:cNvSpPr>
          <p:nvPr/>
        </p:nvSpPr>
        <p:spPr bwMode="auto">
          <a:xfrm>
            <a:off x="2124075" y="4484688"/>
            <a:ext cx="868363"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clever</a:t>
            </a:r>
            <a:endParaRPr lang="en-US" sz="2000">
              <a:solidFill>
                <a:srgbClr val="000000"/>
              </a:solidFill>
              <a:cs typeface="Arial" pitchFamily="34" charset="0"/>
            </a:endParaRPr>
          </a:p>
        </p:txBody>
      </p:sp>
      <p:sp>
        <p:nvSpPr>
          <p:cNvPr id="33" name="Rectangle 32"/>
          <p:cNvSpPr>
            <a:spLocks noChangeArrowheads="1"/>
          </p:cNvSpPr>
          <p:nvPr/>
        </p:nvSpPr>
        <p:spPr bwMode="auto">
          <a:xfrm>
            <a:off x="6011863" y="5421313"/>
            <a:ext cx="1284287" cy="400050"/>
          </a:xfrm>
          <a:prstGeom prst="rect">
            <a:avLst/>
          </a:prstGeom>
          <a:noFill/>
          <a:ln w="9525">
            <a:noFill/>
            <a:miter lim="800000"/>
            <a:headEnd/>
            <a:tailEnd/>
          </a:ln>
        </p:spPr>
        <p:txBody>
          <a:bodyPr wrap="none">
            <a:spAutoFit/>
          </a:bodyPr>
          <a:lstStyle/>
          <a:p>
            <a:r>
              <a:rPr lang="en-GB" sz="2000">
                <a:solidFill>
                  <a:srgbClr val="000000"/>
                </a:solidFill>
                <a:cs typeface="Times New Roman" pitchFamily="18" charset="0"/>
              </a:rPr>
              <a:t>enjoyable</a:t>
            </a:r>
            <a:endParaRPr lang="en-US" sz="2000">
              <a:solidFill>
                <a:srgbClr val="000000"/>
              </a:solidFill>
              <a:cs typeface="Arial" pitchFamily="34" charset="0"/>
            </a:endParaRPr>
          </a:p>
        </p:txBody>
      </p:sp>
      <p:sp>
        <p:nvSpPr>
          <p:cNvPr id="65" name="Rectangle 64"/>
          <p:cNvSpPr>
            <a:spLocks noChangeArrowheads="1"/>
          </p:cNvSpPr>
          <p:nvPr/>
        </p:nvSpPr>
        <p:spPr bwMode="auto">
          <a:xfrm>
            <a:off x="179388" y="5356225"/>
            <a:ext cx="1096962"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talented</a:t>
            </a:r>
            <a:endParaRPr lang="en-US" sz="2000">
              <a:solidFill>
                <a:srgbClr val="000000"/>
              </a:solidFill>
              <a:cs typeface="Arial" pitchFamily="34" charset="0"/>
            </a:endParaRPr>
          </a:p>
        </p:txBody>
      </p:sp>
      <p:sp>
        <p:nvSpPr>
          <p:cNvPr id="404553" name="Rectangle 88"/>
          <p:cNvSpPr>
            <a:spLocks noChangeArrowheads="1"/>
          </p:cNvSpPr>
          <p:nvPr/>
        </p:nvSpPr>
        <p:spPr bwMode="auto">
          <a:xfrm>
            <a:off x="3276600" y="4059238"/>
            <a:ext cx="868363"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acting</a:t>
            </a:r>
            <a:endParaRPr lang="en-US" sz="2000">
              <a:solidFill>
                <a:srgbClr val="000000"/>
              </a:solidFill>
              <a:cs typeface="Arial" pitchFamily="34" charset="0"/>
            </a:endParaRPr>
          </a:p>
        </p:txBody>
      </p:sp>
      <p:sp>
        <p:nvSpPr>
          <p:cNvPr id="404554" name="Rectangle 89"/>
          <p:cNvSpPr>
            <a:spLocks noChangeArrowheads="1"/>
          </p:cNvSpPr>
          <p:nvPr/>
        </p:nvSpPr>
        <p:spPr bwMode="auto">
          <a:xfrm>
            <a:off x="7092950" y="4059238"/>
            <a:ext cx="1484313"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challenging</a:t>
            </a:r>
            <a:endParaRPr lang="en-US" sz="2000">
              <a:solidFill>
                <a:srgbClr val="000000"/>
              </a:solidFill>
              <a:cs typeface="Arial" pitchFamily="34" charset="0"/>
            </a:endParaRPr>
          </a:p>
        </p:txBody>
      </p:sp>
      <p:sp>
        <p:nvSpPr>
          <p:cNvPr id="404559" name="Rectangle 94"/>
          <p:cNvSpPr>
            <a:spLocks noChangeArrowheads="1"/>
          </p:cNvSpPr>
          <p:nvPr/>
        </p:nvSpPr>
        <p:spPr bwMode="auto">
          <a:xfrm>
            <a:off x="5265738" y="4916488"/>
            <a:ext cx="1381125" cy="400050"/>
          </a:xfrm>
          <a:prstGeom prst="rect">
            <a:avLst/>
          </a:prstGeom>
          <a:noFill/>
          <a:ln w="9525">
            <a:noFill/>
            <a:miter lim="800000"/>
            <a:headEnd/>
            <a:tailEnd/>
          </a:ln>
        </p:spPr>
        <p:txBody>
          <a:bodyPr wrap="none">
            <a:spAutoFit/>
          </a:bodyPr>
          <a:lstStyle/>
          <a:p>
            <a:pPr algn="just" eaLnBrk="0" hangingPunct="0"/>
            <a:r>
              <a:rPr lang="en-GB" sz="2000">
                <a:solidFill>
                  <a:srgbClr val="000000"/>
                </a:solidFill>
                <a:cs typeface="Times New Roman" pitchFamily="18" charset="0"/>
              </a:rPr>
              <a:t>team-work</a:t>
            </a:r>
            <a:endParaRPr lang="en-US" sz="2000">
              <a:solidFill>
                <a:srgbClr val="000000"/>
              </a:solidFill>
              <a:cs typeface="Arial" pitchFamily="34" charset="0"/>
            </a:endParaRPr>
          </a:p>
        </p:txBody>
      </p:sp>
      <p:sp>
        <p:nvSpPr>
          <p:cNvPr id="404560" name="Rectangle 95"/>
          <p:cNvSpPr>
            <a:spLocks noChangeArrowheads="1"/>
          </p:cNvSpPr>
          <p:nvPr/>
        </p:nvSpPr>
        <p:spPr bwMode="auto">
          <a:xfrm>
            <a:off x="7577138" y="5356225"/>
            <a:ext cx="1238250" cy="400050"/>
          </a:xfrm>
          <a:prstGeom prst="rect">
            <a:avLst/>
          </a:prstGeom>
          <a:noFill/>
          <a:ln w="9525">
            <a:noFill/>
            <a:miter lim="800000"/>
            <a:headEnd/>
            <a:tailEnd/>
          </a:ln>
        </p:spPr>
        <p:txBody>
          <a:bodyPr wrap="none">
            <a:spAutoFit/>
          </a:bodyPr>
          <a:lstStyle/>
          <a:p>
            <a:pPr algn="just" eaLnBrk="0" hangingPunct="0"/>
            <a:r>
              <a:rPr lang="en-GB" sz="2000">
                <a:solidFill>
                  <a:srgbClr val="000000"/>
                </a:solidFill>
                <a:cs typeface="Times New Roman" pitchFamily="18" charset="0"/>
              </a:rPr>
              <a:t>energetic</a:t>
            </a:r>
            <a:endParaRPr lang="en-US" sz="2000">
              <a:solidFill>
                <a:srgbClr val="000000"/>
              </a:solidFill>
              <a:cs typeface="Arial" pitchFamily="34" charset="0"/>
            </a:endParaRPr>
          </a:p>
        </p:txBody>
      </p:sp>
      <p:sp>
        <p:nvSpPr>
          <p:cNvPr id="404562" name="Rectangle 97"/>
          <p:cNvSpPr>
            <a:spLocks noChangeArrowheads="1"/>
          </p:cNvSpPr>
          <p:nvPr/>
        </p:nvSpPr>
        <p:spPr bwMode="auto">
          <a:xfrm>
            <a:off x="176213" y="4052888"/>
            <a:ext cx="812800" cy="400050"/>
          </a:xfrm>
          <a:prstGeom prst="rect">
            <a:avLst/>
          </a:prstGeom>
          <a:noFill/>
          <a:ln w="9525">
            <a:noFill/>
            <a:miter lim="800000"/>
            <a:headEnd/>
            <a:tailEnd/>
          </a:ln>
        </p:spPr>
        <p:txBody>
          <a:bodyPr wrap="none">
            <a:spAutoFit/>
          </a:bodyPr>
          <a:lstStyle/>
          <a:p>
            <a:pPr algn="just" eaLnBrk="0" hangingPunct="0"/>
            <a:r>
              <a:rPr lang="en-GB" sz="2000">
                <a:solidFill>
                  <a:srgbClr val="000000"/>
                </a:solidFill>
                <a:cs typeface="Times New Roman" pitchFamily="18" charset="0"/>
              </a:rPr>
              <a:t>funny</a:t>
            </a:r>
            <a:endParaRPr lang="en-US" sz="2000">
              <a:solidFill>
                <a:srgbClr val="000000"/>
              </a:solidFill>
              <a:cs typeface="Arial" pitchFamily="34" charset="0"/>
            </a:endParaRPr>
          </a:p>
        </p:txBody>
      </p:sp>
      <p:sp>
        <p:nvSpPr>
          <p:cNvPr id="404563" name="Rectangle 98"/>
          <p:cNvSpPr>
            <a:spLocks noChangeArrowheads="1"/>
          </p:cNvSpPr>
          <p:nvPr/>
        </p:nvSpPr>
        <p:spPr bwMode="auto">
          <a:xfrm>
            <a:off x="7804150" y="4491038"/>
            <a:ext cx="1139825" cy="400050"/>
          </a:xfrm>
          <a:prstGeom prst="rect">
            <a:avLst/>
          </a:prstGeom>
          <a:noFill/>
          <a:ln w="9525">
            <a:noFill/>
            <a:miter lim="800000"/>
            <a:headEnd/>
            <a:tailEnd/>
          </a:ln>
        </p:spPr>
        <p:txBody>
          <a:bodyPr wrap="none">
            <a:spAutoFit/>
          </a:bodyPr>
          <a:lstStyle/>
          <a:p>
            <a:pPr algn="just" eaLnBrk="0" hangingPunct="0"/>
            <a:r>
              <a:rPr lang="en-GB" sz="2000" dirty="0">
                <a:solidFill>
                  <a:srgbClr val="000000"/>
                </a:solidFill>
                <a:cs typeface="Arial" pitchFamily="34" charset="0"/>
              </a:rPr>
              <a:t>fantastic</a:t>
            </a:r>
            <a:endParaRPr lang="en-US" sz="2000" dirty="0">
              <a:solidFill>
                <a:srgbClr val="000000"/>
              </a:solidFill>
              <a:cs typeface="Arial" pitchFamily="34" charset="0"/>
            </a:endParaRPr>
          </a:p>
        </p:txBody>
      </p:sp>
      <p:sp>
        <p:nvSpPr>
          <p:cNvPr id="404564" name="Rectangle 99"/>
          <p:cNvSpPr>
            <a:spLocks noChangeArrowheads="1"/>
          </p:cNvSpPr>
          <p:nvPr/>
        </p:nvSpPr>
        <p:spPr bwMode="auto">
          <a:xfrm>
            <a:off x="6948488" y="4916488"/>
            <a:ext cx="1225550" cy="400050"/>
          </a:xfrm>
          <a:prstGeom prst="rect">
            <a:avLst/>
          </a:prstGeom>
          <a:noFill/>
          <a:ln w="9525">
            <a:noFill/>
            <a:miter lim="800000"/>
            <a:headEnd/>
            <a:tailEnd/>
          </a:ln>
        </p:spPr>
        <p:txBody>
          <a:bodyPr wrap="none">
            <a:spAutoFit/>
          </a:bodyPr>
          <a:lstStyle/>
          <a:p>
            <a:r>
              <a:rPr lang="en-GB" sz="2000">
                <a:solidFill>
                  <a:srgbClr val="000000"/>
                </a:solidFill>
                <a:cs typeface="Times New Roman" pitchFamily="18" charset="0"/>
              </a:rPr>
              <a:t>confident</a:t>
            </a:r>
            <a:endParaRPr lang="en-US" sz="2000">
              <a:solidFill>
                <a:srgbClr val="000000"/>
              </a:solidFill>
              <a:cs typeface="Arial" pitchFamily="34" charset="0"/>
            </a:endParaRPr>
          </a:p>
        </p:txBody>
      </p:sp>
      <p:sp>
        <p:nvSpPr>
          <p:cNvPr id="404566" name="Rectangle 101"/>
          <p:cNvSpPr>
            <a:spLocks noChangeArrowheads="1"/>
          </p:cNvSpPr>
          <p:nvPr/>
        </p:nvSpPr>
        <p:spPr bwMode="auto">
          <a:xfrm>
            <a:off x="3203575" y="4556125"/>
            <a:ext cx="1125538"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exciting </a:t>
            </a:r>
            <a:endParaRPr lang="en-US" sz="2000">
              <a:solidFill>
                <a:srgbClr val="000000"/>
              </a:solidFill>
              <a:cs typeface="Arial" pitchFamily="34" charset="0"/>
            </a:endParaRPr>
          </a:p>
        </p:txBody>
      </p:sp>
      <p:sp>
        <p:nvSpPr>
          <p:cNvPr id="404567" name="Rectangle 102"/>
          <p:cNvSpPr>
            <a:spLocks noChangeArrowheads="1"/>
          </p:cNvSpPr>
          <p:nvPr/>
        </p:nvSpPr>
        <p:spPr bwMode="auto">
          <a:xfrm>
            <a:off x="3059113" y="5356225"/>
            <a:ext cx="1225550"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confident</a:t>
            </a:r>
            <a:endParaRPr lang="en-US" sz="2000">
              <a:solidFill>
                <a:srgbClr val="000000"/>
              </a:solidFill>
              <a:cs typeface="Arial" pitchFamily="34" charset="0"/>
            </a:endParaRPr>
          </a:p>
        </p:txBody>
      </p:sp>
      <p:sp>
        <p:nvSpPr>
          <p:cNvPr id="404568" name="Rectangle 103"/>
          <p:cNvSpPr>
            <a:spLocks noChangeArrowheads="1"/>
          </p:cNvSpPr>
          <p:nvPr/>
        </p:nvSpPr>
        <p:spPr bwMode="auto">
          <a:xfrm>
            <a:off x="323850" y="5859463"/>
            <a:ext cx="884238" cy="400050"/>
          </a:xfrm>
          <a:prstGeom prst="rect">
            <a:avLst/>
          </a:prstGeom>
          <a:noFill/>
          <a:ln w="9525">
            <a:noFill/>
            <a:miter lim="800000"/>
            <a:headEnd/>
            <a:tailEnd/>
          </a:ln>
        </p:spPr>
        <p:txBody>
          <a:bodyPr wrap="none">
            <a:spAutoFit/>
          </a:bodyPr>
          <a:lstStyle/>
          <a:p>
            <a:r>
              <a:rPr lang="en-US" sz="2000">
                <a:solidFill>
                  <a:srgbClr val="000000"/>
                </a:solidFill>
                <a:cs typeface="Arial" pitchFamily="34" charset="0"/>
              </a:rPr>
              <a:t>happy</a:t>
            </a:r>
          </a:p>
        </p:txBody>
      </p:sp>
      <p:sp>
        <p:nvSpPr>
          <p:cNvPr id="404569" name="Rectangle 104"/>
          <p:cNvSpPr>
            <a:spLocks noChangeArrowheads="1"/>
          </p:cNvSpPr>
          <p:nvPr/>
        </p:nvSpPr>
        <p:spPr bwMode="auto">
          <a:xfrm>
            <a:off x="1403350" y="4059238"/>
            <a:ext cx="1582738"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hardworking</a:t>
            </a:r>
            <a:endParaRPr lang="ar-AE" sz="2000">
              <a:solidFill>
                <a:srgbClr val="000000"/>
              </a:solidFill>
              <a:cs typeface="Arial" pitchFamily="34" charset="0"/>
            </a:endParaRPr>
          </a:p>
        </p:txBody>
      </p:sp>
      <p:sp>
        <p:nvSpPr>
          <p:cNvPr id="2" name="Rectangle 22"/>
          <p:cNvSpPr>
            <a:spLocks noChangeArrowheads="1"/>
          </p:cNvSpPr>
          <p:nvPr/>
        </p:nvSpPr>
        <p:spPr bwMode="auto">
          <a:xfrm>
            <a:off x="2452688" y="4916488"/>
            <a:ext cx="1125537" cy="400050"/>
          </a:xfrm>
          <a:prstGeom prst="rect">
            <a:avLst/>
          </a:prstGeom>
          <a:noFill/>
          <a:ln w="9525">
            <a:noFill/>
            <a:miter lim="800000"/>
            <a:headEnd/>
            <a:tailEnd/>
          </a:ln>
        </p:spPr>
        <p:txBody>
          <a:bodyPr wrap="none">
            <a:spAutoFit/>
          </a:bodyPr>
          <a:lstStyle/>
          <a:p>
            <a:pPr eaLnBrk="0" hangingPunct="0"/>
            <a:r>
              <a:rPr lang="en-GB" sz="2000">
                <a:solidFill>
                  <a:srgbClr val="000000"/>
                </a:solidFill>
                <a:cs typeface="Times New Roman" pitchFamily="18" charset="0"/>
              </a:rPr>
              <a:t>exciting </a:t>
            </a:r>
            <a:endParaRPr lang="en-US" sz="2000">
              <a:solidFill>
                <a:srgbClr val="000000"/>
              </a:solidFill>
              <a:cs typeface="Arial" pitchFamily="34" charset="0"/>
            </a:endParaRPr>
          </a:p>
        </p:txBody>
      </p:sp>
      <p:sp>
        <p:nvSpPr>
          <p:cNvPr id="3" name="Rectangle 100"/>
          <p:cNvSpPr>
            <a:spLocks noChangeArrowheads="1"/>
          </p:cNvSpPr>
          <p:nvPr/>
        </p:nvSpPr>
        <p:spPr bwMode="auto">
          <a:xfrm>
            <a:off x="7399338" y="5853113"/>
            <a:ext cx="868362"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clever</a:t>
            </a:r>
            <a:endParaRPr lang="en-US" sz="2000">
              <a:solidFill>
                <a:srgbClr val="000000"/>
              </a:solidFill>
              <a:cs typeface="Arial" pitchFamily="34" charset="0"/>
            </a:endParaRPr>
          </a:p>
        </p:txBody>
      </p:sp>
      <p:sp>
        <p:nvSpPr>
          <p:cNvPr id="5" name="Rectangle 100"/>
          <p:cNvSpPr>
            <a:spLocks noChangeArrowheads="1"/>
          </p:cNvSpPr>
          <p:nvPr/>
        </p:nvSpPr>
        <p:spPr bwMode="auto">
          <a:xfrm>
            <a:off x="1403350" y="5289550"/>
            <a:ext cx="1311275"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organised</a:t>
            </a:r>
            <a:endParaRPr lang="en-US" sz="2000">
              <a:solidFill>
                <a:srgbClr val="000000"/>
              </a:solidFill>
              <a:cs typeface="Arial" pitchFamily="34" charset="0"/>
            </a:endParaRPr>
          </a:p>
        </p:txBody>
      </p:sp>
      <p:sp>
        <p:nvSpPr>
          <p:cNvPr id="6" name="Rectangle 100"/>
          <p:cNvSpPr>
            <a:spLocks noChangeArrowheads="1"/>
          </p:cNvSpPr>
          <p:nvPr/>
        </p:nvSpPr>
        <p:spPr bwMode="auto">
          <a:xfrm>
            <a:off x="6156325" y="5924550"/>
            <a:ext cx="854075" cy="400050"/>
          </a:xfrm>
          <a:prstGeom prst="rect">
            <a:avLst/>
          </a:prstGeom>
          <a:noFill/>
          <a:ln w="9525">
            <a:noFill/>
            <a:miter lim="800000"/>
            <a:headEnd/>
            <a:tailEnd/>
          </a:ln>
        </p:spPr>
        <p:txBody>
          <a:bodyPr wrap="none">
            <a:spAutoFit/>
          </a:bodyPr>
          <a:lstStyle/>
          <a:p>
            <a:r>
              <a:rPr lang="en-GB" sz="2000">
                <a:solidFill>
                  <a:srgbClr val="000000"/>
                </a:solidFill>
                <a:cs typeface="Arial" pitchFamily="34" charset="0"/>
              </a:rPr>
              <a:t>active</a:t>
            </a:r>
            <a:endParaRPr lang="en-US" sz="2000">
              <a:cs typeface="Arial" pitchFamily="34" charset="0"/>
            </a:endParaRPr>
          </a:p>
        </p:txBody>
      </p:sp>
      <p:sp>
        <p:nvSpPr>
          <p:cNvPr id="4" name="Rectangle 103"/>
          <p:cNvSpPr>
            <a:spLocks noChangeArrowheads="1"/>
          </p:cNvSpPr>
          <p:nvPr/>
        </p:nvSpPr>
        <p:spPr bwMode="auto">
          <a:xfrm>
            <a:off x="1619250" y="5924550"/>
            <a:ext cx="2814638" cy="400050"/>
          </a:xfrm>
          <a:prstGeom prst="rect">
            <a:avLst/>
          </a:prstGeom>
          <a:noFill/>
          <a:ln w="9525">
            <a:noFill/>
            <a:miter lim="800000"/>
            <a:headEnd/>
            <a:tailEnd/>
          </a:ln>
        </p:spPr>
        <p:txBody>
          <a:bodyPr wrap="none">
            <a:spAutoFit/>
          </a:bodyPr>
          <a:lstStyle/>
          <a:p>
            <a:r>
              <a:rPr lang="en-US" sz="2000">
                <a:solidFill>
                  <a:srgbClr val="000000"/>
                </a:solidFill>
                <a:cs typeface="Arial" pitchFamily="34" charset="0"/>
              </a:rPr>
              <a:t>every member matters </a:t>
            </a:r>
          </a:p>
        </p:txBody>
      </p:sp>
      <p:sp>
        <p:nvSpPr>
          <p:cNvPr id="7" name="Rectangle 98"/>
          <p:cNvSpPr>
            <a:spLocks noChangeArrowheads="1"/>
          </p:cNvSpPr>
          <p:nvPr/>
        </p:nvSpPr>
        <p:spPr bwMode="auto">
          <a:xfrm>
            <a:off x="5832475" y="4484688"/>
            <a:ext cx="1282700" cy="400050"/>
          </a:xfrm>
          <a:prstGeom prst="rect">
            <a:avLst/>
          </a:prstGeom>
          <a:noFill/>
          <a:ln w="9525">
            <a:noFill/>
            <a:miter lim="800000"/>
            <a:headEnd/>
            <a:tailEnd/>
          </a:ln>
        </p:spPr>
        <p:txBody>
          <a:bodyPr wrap="none">
            <a:spAutoFit/>
          </a:bodyPr>
          <a:lstStyle/>
          <a:p>
            <a:pPr algn="just" eaLnBrk="0" hangingPunct="0"/>
            <a:r>
              <a:rPr lang="en-GB" sz="2000">
                <a:solidFill>
                  <a:srgbClr val="000000"/>
                </a:solidFill>
                <a:cs typeface="Arial" pitchFamily="34" charset="0"/>
              </a:rPr>
              <a:t>Win! Win!</a:t>
            </a:r>
            <a:endParaRPr lang="en-US" sz="2000">
              <a:solidFill>
                <a:srgbClr val="000000"/>
              </a:solidFill>
              <a:cs typeface="Arial" pitchFamily="34" charset="0"/>
            </a:endParaRPr>
          </a:p>
        </p:txBody>
      </p:sp>
      <p:sp>
        <p:nvSpPr>
          <p:cNvPr id="8" name="Rectangle 103"/>
          <p:cNvSpPr>
            <a:spLocks noChangeArrowheads="1"/>
          </p:cNvSpPr>
          <p:nvPr/>
        </p:nvSpPr>
        <p:spPr bwMode="auto">
          <a:xfrm>
            <a:off x="4659313" y="5859463"/>
            <a:ext cx="925512" cy="400050"/>
          </a:xfrm>
          <a:prstGeom prst="rect">
            <a:avLst/>
          </a:prstGeom>
          <a:noFill/>
          <a:ln w="9525">
            <a:noFill/>
            <a:miter lim="800000"/>
            <a:headEnd/>
            <a:tailEnd/>
          </a:ln>
        </p:spPr>
        <p:txBody>
          <a:bodyPr wrap="none">
            <a:spAutoFit/>
          </a:bodyPr>
          <a:lstStyle/>
          <a:p>
            <a:r>
              <a:rPr lang="en-US" sz="2000">
                <a:solidFill>
                  <a:srgbClr val="000000"/>
                </a:solidFill>
                <a:cs typeface="Arial" pitchFamily="34" charset="0"/>
              </a:rPr>
              <a:t>circus </a:t>
            </a:r>
          </a:p>
        </p:txBody>
      </p:sp>
      <p:sp>
        <p:nvSpPr>
          <p:cNvPr id="20529" name="Rectangle 33"/>
          <p:cNvSpPr>
            <a:spLocks noChangeArrowheads="1"/>
          </p:cNvSpPr>
          <p:nvPr/>
        </p:nvSpPr>
        <p:spPr bwMode="auto">
          <a:xfrm>
            <a:off x="76200" y="228600"/>
            <a:ext cx="9372600" cy="492443"/>
          </a:xfrm>
          <a:prstGeom prst="rect">
            <a:avLst/>
          </a:prstGeom>
          <a:noFill/>
          <a:ln w="9525">
            <a:noFill/>
            <a:miter lim="800000"/>
            <a:headEnd/>
            <a:tailEnd/>
          </a:ln>
        </p:spPr>
        <p:txBody>
          <a:bodyPr>
            <a:spAutoFit/>
          </a:bodyPr>
          <a:lstStyle/>
          <a:p>
            <a:r>
              <a:rPr lang="en-GB" sz="2600" b="1" dirty="0">
                <a:solidFill>
                  <a:srgbClr val="2C2C2C"/>
                </a:solidFill>
                <a:cs typeface="Arial" pitchFamily="34" charset="0"/>
              </a:rPr>
              <a:t>What is effective group work?  Write as many ideas as possible</a:t>
            </a:r>
            <a:endParaRPr lang="en-GB" sz="2600" b="1" i="1" dirty="0">
              <a:solidFill>
                <a:srgbClr val="2C2C2C"/>
              </a:solidFill>
              <a:cs typeface="Arial" pitchFamily="34" charset="0"/>
            </a:endParaRPr>
          </a:p>
        </p:txBody>
      </p:sp>
      <p:sp>
        <p:nvSpPr>
          <p:cNvPr id="34" name="Rectangle 3"/>
          <p:cNvSpPr>
            <a:spLocks/>
          </p:cNvSpPr>
          <p:nvPr/>
        </p:nvSpPr>
        <p:spPr bwMode="auto">
          <a:xfrm>
            <a:off x="0" y="1066800"/>
            <a:ext cx="9144000" cy="172720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lstStyle/>
          <a:p>
            <a:pPr marL="342900" indent="-342900" eaLnBrk="0" hangingPunct="0">
              <a:spcBef>
                <a:spcPct val="30000"/>
              </a:spcBef>
              <a:buClr>
                <a:schemeClr val="accent1"/>
              </a:buClr>
              <a:buFont typeface="Webdings" pitchFamily="18" charset="2"/>
              <a:buNone/>
              <a:defRPr/>
            </a:pPr>
            <a:r>
              <a:rPr lang="en-GB" sz="2400" dirty="0">
                <a:solidFill>
                  <a:schemeClr val="tx1"/>
                </a:solidFill>
              </a:rPr>
              <a:t>Unlike whole class activities group activities allow student to talk about 25 percent of the time. In pairs, each student can talk about 50 percent of the time. If students want to improve their speaking skills, there’s no substitute for pair and group work.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800" decel="100000"/>
                                        <p:tgtEl>
                                          <p:spTgt spid="24"/>
                                        </p:tgtEl>
                                      </p:cBhvr>
                                    </p:animEffect>
                                    <p:anim calcmode="lin" valueType="num">
                                      <p:cBhvr>
                                        <p:cTn id="8" dur="800" decel="100000" fill="hold"/>
                                        <p:tgtEl>
                                          <p:spTgt spid="24"/>
                                        </p:tgtEl>
                                        <p:attrNameLst>
                                          <p:attrName>style.rotation</p:attrName>
                                        </p:attrNameLst>
                                      </p:cBhvr>
                                      <p:tavLst>
                                        <p:tav tm="0">
                                          <p:val>
                                            <p:fltVal val="-90"/>
                                          </p:val>
                                        </p:tav>
                                        <p:tav tm="100000">
                                          <p:val>
                                            <p:fltVal val="0"/>
                                          </p:val>
                                        </p:tav>
                                      </p:tavLst>
                                    </p:anim>
                                    <p:anim calcmode="lin" valueType="num">
                                      <p:cBhvr>
                                        <p:cTn id="9" dur="800" decel="100000" fill="hold"/>
                                        <p:tgtEl>
                                          <p:spTgt spid="24"/>
                                        </p:tgtEl>
                                        <p:attrNameLst>
                                          <p:attrName>ppt_x</p:attrName>
                                        </p:attrNameLst>
                                      </p:cBhvr>
                                      <p:tavLst>
                                        <p:tav tm="0">
                                          <p:val>
                                            <p:strVal val="#ppt_x+0.4"/>
                                          </p:val>
                                        </p:tav>
                                        <p:tav tm="100000">
                                          <p:val>
                                            <p:strVal val="#ppt_x-0.05"/>
                                          </p:val>
                                        </p:tav>
                                      </p:tavLst>
                                    </p:anim>
                                    <p:anim calcmode="lin" valueType="num">
                                      <p:cBhvr>
                                        <p:cTn id="10" dur="800" decel="100000" fill="hold"/>
                                        <p:tgtEl>
                                          <p:spTgt spid="2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800" decel="100000"/>
                                        <p:tgtEl>
                                          <p:spTgt spid="26"/>
                                        </p:tgtEl>
                                      </p:cBhvr>
                                    </p:animEffect>
                                    <p:anim calcmode="lin" valueType="num">
                                      <p:cBhvr>
                                        <p:cTn id="16" dur="800" decel="100000" fill="hold"/>
                                        <p:tgtEl>
                                          <p:spTgt spid="26"/>
                                        </p:tgtEl>
                                        <p:attrNameLst>
                                          <p:attrName>style.rotation</p:attrName>
                                        </p:attrNameLst>
                                      </p:cBhvr>
                                      <p:tavLst>
                                        <p:tav tm="0">
                                          <p:val>
                                            <p:fltVal val="-90"/>
                                          </p:val>
                                        </p:tav>
                                        <p:tav tm="100000">
                                          <p:val>
                                            <p:fltVal val="0"/>
                                          </p:val>
                                        </p:tav>
                                      </p:tavLst>
                                    </p:anim>
                                    <p:anim calcmode="lin" valueType="num">
                                      <p:cBhvr>
                                        <p:cTn id="17" dur="800" decel="100000" fill="hold"/>
                                        <p:tgtEl>
                                          <p:spTgt spid="26"/>
                                        </p:tgtEl>
                                        <p:attrNameLst>
                                          <p:attrName>ppt_x</p:attrName>
                                        </p:attrNameLst>
                                      </p:cBhvr>
                                      <p:tavLst>
                                        <p:tav tm="0">
                                          <p:val>
                                            <p:strVal val="#ppt_x+0.4"/>
                                          </p:val>
                                        </p:tav>
                                        <p:tav tm="100000">
                                          <p:val>
                                            <p:strVal val="#ppt_x-0.05"/>
                                          </p:val>
                                        </p:tav>
                                      </p:tavLst>
                                    </p:anim>
                                    <p:anim calcmode="lin" valueType="num">
                                      <p:cBhvr>
                                        <p:cTn id="18" dur="800" decel="100000" fill="hold"/>
                                        <p:tgtEl>
                                          <p:spTgt spid="2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800" decel="100000"/>
                                        <p:tgtEl>
                                          <p:spTgt spid="27"/>
                                        </p:tgtEl>
                                      </p:cBhvr>
                                    </p:animEffect>
                                    <p:anim calcmode="lin" valueType="num">
                                      <p:cBhvr>
                                        <p:cTn id="24" dur="800" decel="100000" fill="hold"/>
                                        <p:tgtEl>
                                          <p:spTgt spid="27"/>
                                        </p:tgtEl>
                                        <p:attrNameLst>
                                          <p:attrName>style.rotation</p:attrName>
                                        </p:attrNameLst>
                                      </p:cBhvr>
                                      <p:tavLst>
                                        <p:tav tm="0">
                                          <p:val>
                                            <p:fltVal val="-90"/>
                                          </p:val>
                                        </p:tav>
                                        <p:tav tm="100000">
                                          <p:val>
                                            <p:fltVal val="0"/>
                                          </p:val>
                                        </p:tav>
                                      </p:tavLst>
                                    </p:anim>
                                    <p:anim calcmode="lin" valueType="num">
                                      <p:cBhvr>
                                        <p:cTn id="25" dur="800" decel="100000" fill="hold"/>
                                        <p:tgtEl>
                                          <p:spTgt spid="27"/>
                                        </p:tgtEl>
                                        <p:attrNameLst>
                                          <p:attrName>ppt_x</p:attrName>
                                        </p:attrNameLst>
                                      </p:cBhvr>
                                      <p:tavLst>
                                        <p:tav tm="0">
                                          <p:val>
                                            <p:strVal val="#ppt_x+0.4"/>
                                          </p:val>
                                        </p:tav>
                                        <p:tav tm="100000">
                                          <p:val>
                                            <p:strVal val="#ppt_x-0.05"/>
                                          </p:val>
                                        </p:tav>
                                      </p:tavLst>
                                    </p:anim>
                                    <p:anim calcmode="lin" valueType="num">
                                      <p:cBhvr>
                                        <p:cTn id="26" dur="800" decel="100000" fill="hold"/>
                                        <p:tgtEl>
                                          <p:spTgt spid="2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800" decel="100000"/>
                                        <p:tgtEl>
                                          <p:spTgt spid="28"/>
                                        </p:tgtEl>
                                      </p:cBhvr>
                                    </p:animEffect>
                                    <p:anim calcmode="lin" valueType="num">
                                      <p:cBhvr>
                                        <p:cTn id="32" dur="800" decel="100000" fill="hold"/>
                                        <p:tgtEl>
                                          <p:spTgt spid="28"/>
                                        </p:tgtEl>
                                        <p:attrNameLst>
                                          <p:attrName>style.rotation</p:attrName>
                                        </p:attrNameLst>
                                      </p:cBhvr>
                                      <p:tavLst>
                                        <p:tav tm="0">
                                          <p:val>
                                            <p:fltVal val="-90"/>
                                          </p:val>
                                        </p:tav>
                                        <p:tav tm="100000">
                                          <p:val>
                                            <p:fltVal val="0"/>
                                          </p:val>
                                        </p:tav>
                                      </p:tavLst>
                                    </p:anim>
                                    <p:anim calcmode="lin" valueType="num">
                                      <p:cBhvr>
                                        <p:cTn id="33" dur="800" decel="100000" fill="hold"/>
                                        <p:tgtEl>
                                          <p:spTgt spid="28"/>
                                        </p:tgtEl>
                                        <p:attrNameLst>
                                          <p:attrName>ppt_x</p:attrName>
                                        </p:attrNameLst>
                                      </p:cBhvr>
                                      <p:tavLst>
                                        <p:tav tm="0">
                                          <p:val>
                                            <p:strVal val="#ppt_x+0.4"/>
                                          </p:val>
                                        </p:tav>
                                        <p:tav tm="100000">
                                          <p:val>
                                            <p:strVal val="#ppt_x-0.05"/>
                                          </p:val>
                                        </p:tav>
                                      </p:tavLst>
                                    </p:anim>
                                    <p:anim calcmode="lin" valueType="num">
                                      <p:cBhvr>
                                        <p:cTn id="34" dur="800" decel="100000" fill="hold"/>
                                        <p:tgtEl>
                                          <p:spTgt spid="28"/>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800" decel="100000"/>
                                        <p:tgtEl>
                                          <p:spTgt spid="29"/>
                                        </p:tgtEl>
                                      </p:cBhvr>
                                    </p:animEffect>
                                    <p:anim calcmode="lin" valueType="num">
                                      <p:cBhvr>
                                        <p:cTn id="40" dur="800" decel="100000" fill="hold"/>
                                        <p:tgtEl>
                                          <p:spTgt spid="29"/>
                                        </p:tgtEl>
                                        <p:attrNameLst>
                                          <p:attrName>style.rotation</p:attrName>
                                        </p:attrNameLst>
                                      </p:cBhvr>
                                      <p:tavLst>
                                        <p:tav tm="0">
                                          <p:val>
                                            <p:fltVal val="-90"/>
                                          </p:val>
                                        </p:tav>
                                        <p:tav tm="100000">
                                          <p:val>
                                            <p:fltVal val="0"/>
                                          </p:val>
                                        </p:tav>
                                      </p:tavLst>
                                    </p:anim>
                                    <p:anim calcmode="lin" valueType="num">
                                      <p:cBhvr>
                                        <p:cTn id="41" dur="800" decel="100000" fill="hold"/>
                                        <p:tgtEl>
                                          <p:spTgt spid="29"/>
                                        </p:tgtEl>
                                        <p:attrNameLst>
                                          <p:attrName>ppt_x</p:attrName>
                                        </p:attrNameLst>
                                      </p:cBhvr>
                                      <p:tavLst>
                                        <p:tav tm="0">
                                          <p:val>
                                            <p:strVal val="#ppt_x+0.4"/>
                                          </p:val>
                                        </p:tav>
                                        <p:tav tm="100000">
                                          <p:val>
                                            <p:strVal val="#ppt_x-0.05"/>
                                          </p:val>
                                        </p:tav>
                                      </p:tavLst>
                                    </p:anim>
                                    <p:anim calcmode="lin" valueType="num">
                                      <p:cBhvr>
                                        <p:cTn id="42" dur="800" decel="100000" fill="hold"/>
                                        <p:tgtEl>
                                          <p:spTgt spid="29"/>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800" decel="100000"/>
                                        <p:tgtEl>
                                          <p:spTgt spid="30"/>
                                        </p:tgtEl>
                                      </p:cBhvr>
                                    </p:animEffect>
                                    <p:anim calcmode="lin" valueType="num">
                                      <p:cBhvr>
                                        <p:cTn id="48" dur="800" decel="100000" fill="hold"/>
                                        <p:tgtEl>
                                          <p:spTgt spid="30"/>
                                        </p:tgtEl>
                                        <p:attrNameLst>
                                          <p:attrName>style.rotation</p:attrName>
                                        </p:attrNameLst>
                                      </p:cBhvr>
                                      <p:tavLst>
                                        <p:tav tm="0">
                                          <p:val>
                                            <p:fltVal val="-90"/>
                                          </p:val>
                                        </p:tav>
                                        <p:tav tm="100000">
                                          <p:val>
                                            <p:fltVal val="0"/>
                                          </p:val>
                                        </p:tav>
                                      </p:tavLst>
                                    </p:anim>
                                    <p:anim calcmode="lin" valueType="num">
                                      <p:cBhvr>
                                        <p:cTn id="49" dur="800" decel="100000" fill="hold"/>
                                        <p:tgtEl>
                                          <p:spTgt spid="30"/>
                                        </p:tgtEl>
                                        <p:attrNameLst>
                                          <p:attrName>ppt_x</p:attrName>
                                        </p:attrNameLst>
                                      </p:cBhvr>
                                      <p:tavLst>
                                        <p:tav tm="0">
                                          <p:val>
                                            <p:strVal val="#ppt_x+0.4"/>
                                          </p:val>
                                        </p:tav>
                                        <p:tav tm="100000">
                                          <p:val>
                                            <p:strVal val="#ppt_x-0.05"/>
                                          </p:val>
                                        </p:tav>
                                      </p:tavLst>
                                    </p:anim>
                                    <p:anim calcmode="lin" valueType="num">
                                      <p:cBhvr>
                                        <p:cTn id="50" dur="800" decel="100000" fill="hold"/>
                                        <p:tgtEl>
                                          <p:spTgt spid="30"/>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800" decel="100000"/>
                                        <p:tgtEl>
                                          <p:spTgt spid="33"/>
                                        </p:tgtEl>
                                      </p:cBhvr>
                                    </p:animEffect>
                                    <p:anim calcmode="lin" valueType="num">
                                      <p:cBhvr>
                                        <p:cTn id="56" dur="800" decel="100000" fill="hold"/>
                                        <p:tgtEl>
                                          <p:spTgt spid="33"/>
                                        </p:tgtEl>
                                        <p:attrNameLst>
                                          <p:attrName>style.rotation</p:attrName>
                                        </p:attrNameLst>
                                      </p:cBhvr>
                                      <p:tavLst>
                                        <p:tav tm="0">
                                          <p:val>
                                            <p:fltVal val="-90"/>
                                          </p:val>
                                        </p:tav>
                                        <p:tav tm="100000">
                                          <p:val>
                                            <p:fltVal val="0"/>
                                          </p:val>
                                        </p:tav>
                                      </p:tavLst>
                                    </p:anim>
                                    <p:anim calcmode="lin" valueType="num">
                                      <p:cBhvr>
                                        <p:cTn id="57" dur="800" decel="100000" fill="hold"/>
                                        <p:tgtEl>
                                          <p:spTgt spid="33"/>
                                        </p:tgtEl>
                                        <p:attrNameLst>
                                          <p:attrName>ppt_x</p:attrName>
                                        </p:attrNameLst>
                                      </p:cBhvr>
                                      <p:tavLst>
                                        <p:tav tm="0">
                                          <p:val>
                                            <p:strVal val="#ppt_x+0.4"/>
                                          </p:val>
                                        </p:tav>
                                        <p:tav tm="100000">
                                          <p:val>
                                            <p:strVal val="#ppt_x-0.05"/>
                                          </p:val>
                                        </p:tav>
                                      </p:tavLst>
                                    </p:anim>
                                    <p:anim calcmode="lin" valueType="num">
                                      <p:cBhvr>
                                        <p:cTn id="58" dur="800" decel="100000" fill="hold"/>
                                        <p:tgtEl>
                                          <p:spTgt spid="33"/>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800" decel="100000"/>
                                        <p:tgtEl>
                                          <p:spTgt spid="65"/>
                                        </p:tgtEl>
                                      </p:cBhvr>
                                    </p:animEffect>
                                    <p:anim calcmode="lin" valueType="num">
                                      <p:cBhvr>
                                        <p:cTn id="64" dur="800" decel="100000" fill="hold"/>
                                        <p:tgtEl>
                                          <p:spTgt spid="65"/>
                                        </p:tgtEl>
                                        <p:attrNameLst>
                                          <p:attrName>style.rotation</p:attrName>
                                        </p:attrNameLst>
                                      </p:cBhvr>
                                      <p:tavLst>
                                        <p:tav tm="0">
                                          <p:val>
                                            <p:fltVal val="-90"/>
                                          </p:val>
                                        </p:tav>
                                        <p:tav tm="100000">
                                          <p:val>
                                            <p:fltVal val="0"/>
                                          </p:val>
                                        </p:tav>
                                      </p:tavLst>
                                    </p:anim>
                                    <p:anim calcmode="lin" valueType="num">
                                      <p:cBhvr>
                                        <p:cTn id="65" dur="800" decel="100000" fill="hold"/>
                                        <p:tgtEl>
                                          <p:spTgt spid="65"/>
                                        </p:tgtEl>
                                        <p:attrNameLst>
                                          <p:attrName>ppt_x</p:attrName>
                                        </p:attrNameLst>
                                      </p:cBhvr>
                                      <p:tavLst>
                                        <p:tav tm="0">
                                          <p:val>
                                            <p:strVal val="#ppt_x+0.4"/>
                                          </p:val>
                                        </p:tav>
                                        <p:tav tm="100000">
                                          <p:val>
                                            <p:strVal val="#ppt_x-0.05"/>
                                          </p:val>
                                        </p:tav>
                                      </p:tavLst>
                                    </p:anim>
                                    <p:anim calcmode="lin" valueType="num">
                                      <p:cBhvr>
                                        <p:cTn id="66" dur="800" decel="100000" fill="hold"/>
                                        <p:tgtEl>
                                          <p:spTgt spid="65"/>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65"/>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65"/>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404553"/>
                                        </p:tgtEl>
                                        <p:attrNameLst>
                                          <p:attrName>style.visibility</p:attrName>
                                        </p:attrNameLst>
                                      </p:cBhvr>
                                      <p:to>
                                        <p:strVal val="visible"/>
                                      </p:to>
                                    </p:set>
                                    <p:animEffect transition="in" filter="fade">
                                      <p:cBhvr>
                                        <p:cTn id="71" dur="800" decel="100000"/>
                                        <p:tgtEl>
                                          <p:spTgt spid="404553"/>
                                        </p:tgtEl>
                                      </p:cBhvr>
                                    </p:animEffect>
                                    <p:anim calcmode="lin" valueType="num">
                                      <p:cBhvr>
                                        <p:cTn id="72" dur="800" decel="100000" fill="hold"/>
                                        <p:tgtEl>
                                          <p:spTgt spid="404553"/>
                                        </p:tgtEl>
                                        <p:attrNameLst>
                                          <p:attrName>style.rotation</p:attrName>
                                        </p:attrNameLst>
                                      </p:cBhvr>
                                      <p:tavLst>
                                        <p:tav tm="0">
                                          <p:val>
                                            <p:fltVal val="-90"/>
                                          </p:val>
                                        </p:tav>
                                        <p:tav tm="100000">
                                          <p:val>
                                            <p:fltVal val="0"/>
                                          </p:val>
                                        </p:tav>
                                      </p:tavLst>
                                    </p:anim>
                                    <p:anim calcmode="lin" valueType="num">
                                      <p:cBhvr>
                                        <p:cTn id="73" dur="800" decel="100000" fill="hold"/>
                                        <p:tgtEl>
                                          <p:spTgt spid="404553"/>
                                        </p:tgtEl>
                                        <p:attrNameLst>
                                          <p:attrName>ppt_x</p:attrName>
                                        </p:attrNameLst>
                                      </p:cBhvr>
                                      <p:tavLst>
                                        <p:tav tm="0">
                                          <p:val>
                                            <p:strVal val="#ppt_x+0.4"/>
                                          </p:val>
                                        </p:tav>
                                        <p:tav tm="100000">
                                          <p:val>
                                            <p:strVal val="#ppt_x-0.05"/>
                                          </p:val>
                                        </p:tav>
                                      </p:tavLst>
                                    </p:anim>
                                    <p:anim calcmode="lin" valueType="num">
                                      <p:cBhvr>
                                        <p:cTn id="74" dur="800" decel="100000" fill="hold"/>
                                        <p:tgtEl>
                                          <p:spTgt spid="404553"/>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404553"/>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404553"/>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404554"/>
                                        </p:tgtEl>
                                        <p:attrNameLst>
                                          <p:attrName>style.visibility</p:attrName>
                                        </p:attrNameLst>
                                      </p:cBhvr>
                                      <p:to>
                                        <p:strVal val="visible"/>
                                      </p:to>
                                    </p:set>
                                    <p:animEffect transition="in" filter="fade">
                                      <p:cBhvr>
                                        <p:cTn id="79" dur="800" decel="100000"/>
                                        <p:tgtEl>
                                          <p:spTgt spid="404554"/>
                                        </p:tgtEl>
                                      </p:cBhvr>
                                    </p:animEffect>
                                    <p:anim calcmode="lin" valueType="num">
                                      <p:cBhvr>
                                        <p:cTn id="80" dur="800" decel="100000" fill="hold"/>
                                        <p:tgtEl>
                                          <p:spTgt spid="404554"/>
                                        </p:tgtEl>
                                        <p:attrNameLst>
                                          <p:attrName>style.rotation</p:attrName>
                                        </p:attrNameLst>
                                      </p:cBhvr>
                                      <p:tavLst>
                                        <p:tav tm="0">
                                          <p:val>
                                            <p:fltVal val="-90"/>
                                          </p:val>
                                        </p:tav>
                                        <p:tav tm="100000">
                                          <p:val>
                                            <p:fltVal val="0"/>
                                          </p:val>
                                        </p:tav>
                                      </p:tavLst>
                                    </p:anim>
                                    <p:anim calcmode="lin" valueType="num">
                                      <p:cBhvr>
                                        <p:cTn id="81" dur="800" decel="100000" fill="hold"/>
                                        <p:tgtEl>
                                          <p:spTgt spid="404554"/>
                                        </p:tgtEl>
                                        <p:attrNameLst>
                                          <p:attrName>ppt_x</p:attrName>
                                        </p:attrNameLst>
                                      </p:cBhvr>
                                      <p:tavLst>
                                        <p:tav tm="0">
                                          <p:val>
                                            <p:strVal val="#ppt_x+0.4"/>
                                          </p:val>
                                        </p:tav>
                                        <p:tav tm="100000">
                                          <p:val>
                                            <p:strVal val="#ppt_x-0.05"/>
                                          </p:val>
                                        </p:tav>
                                      </p:tavLst>
                                    </p:anim>
                                    <p:anim calcmode="lin" valueType="num">
                                      <p:cBhvr>
                                        <p:cTn id="82" dur="800" decel="100000" fill="hold"/>
                                        <p:tgtEl>
                                          <p:spTgt spid="404554"/>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404554"/>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404554"/>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404559"/>
                                        </p:tgtEl>
                                        <p:attrNameLst>
                                          <p:attrName>style.visibility</p:attrName>
                                        </p:attrNameLst>
                                      </p:cBhvr>
                                      <p:to>
                                        <p:strVal val="visible"/>
                                      </p:to>
                                    </p:set>
                                    <p:animEffect transition="in" filter="fade">
                                      <p:cBhvr>
                                        <p:cTn id="87" dur="800" decel="100000"/>
                                        <p:tgtEl>
                                          <p:spTgt spid="404559"/>
                                        </p:tgtEl>
                                      </p:cBhvr>
                                    </p:animEffect>
                                    <p:anim calcmode="lin" valueType="num">
                                      <p:cBhvr>
                                        <p:cTn id="88" dur="800" decel="100000" fill="hold"/>
                                        <p:tgtEl>
                                          <p:spTgt spid="404559"/>
                                        </p:tgtEl>
                                        <p:attrNameLst>
                                          <p:attrName>style.rotation</p:attrName>
                                        </p:attrNameLst>
                                      </p:cBhvr>
                                      <p:tavLst>
                                        <p:tav tm="0">
                                          <p:val>
                                            <p:fltVal val="-90"/>
                                          </p:val>
                                        </p:tav>
                                        <p:tav tm="100000">
                                          <p:val>
                                            <p:fltVal val="0"/>
                                          </p:val>
                                        </p:tav>
                                      </p:tavLst>
                                    </p:anim>
                                    <p:anim calcmode="lin" valueType="num">
                                      <p:cBhvr>
                                        <p:cTn id="89" dur="800" decel="100000" fill="hold"/>
                                        <p:tgtEl>
                                          <p:spTgt spid="404559"/>
                                        </p:tgtEl>
                                        <p:attrNameLst>
                                          <p:attrName>ppt_x</p:attrName>
                                        </p:attrNameLst>
                                      </p:cBhvr>
                                      <p:tavLst>
                                        <p:tav tm="0">
                                          <p:val>
                                            <p:strVal val="#ppt_x+0.4"/>
                                          </p:val>
                                        </p:tav>
                                        <p:tav tm="100000">
                                          <p:val>
                                            <p:strVal val="#ppt_x-0.05"/>
                                          </p:val>
                                        </p:tav>
                                      </p:tavLst>
                                    </p:anim>
                                    <p:anim calcmode="lin" valueType="num">
                                      <p:cBhvr>
                                        <p:cTn id="90" dur="800" decel="100000" fill="hold"/>
                                        <p:tgtEl>
                                          <p:spTgt spid="404559"/>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404559"/>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404559"/>
                                        </p:tgtEl>
                                        <p:attrNameLst>
                                          <p:attrName>ppt_y</p:attrName>
                                        </p:attrNameLst>
                                      </p:cBhvr>
                                      <p:tavLst>
                                        <p:tav tm="0">
                                          <p:val>
                                            <p:strVal val="#ppt_y+0.1"/>
                                          </p:val>
                                        </p:tav>
                                        <p:tav tm="100000">
                                          <p:val>
                                            <p:strVal val="#ppt_y"/>
                                          </p:val>
                                        </p:tav>
                                      </p:tavLst>
                                    </p:anim>
                                  </p:childTnLst>
                                </p:cTn>
                              </p:par>
                              <p:par>
                                <p:cTn id="93" presetID="30" presetClass="entr" presetSubtype="0" fill="hold" grpId="0" nodeType="withEffect">
                                  <p:stCondLst>
                                    <p:cond delay="0"/>
                                  </p:stCondLst>
                                  <p:childTnLst>
                                    <p:set>
                                      <p:cBhvr>
                                        <p:cTn id="94" dur="1" fill="hold">
                                          <p:stCondLst>
                                            <p:cond delay="0"/>
                                          </p:stCondLst>
                                        </p:cTn>
                                        <p:tgtEl>
                                          <p:spTgt spid="404560"/>
                                        </p:tgtEl>
                                        <p:attrNameLst>
                                          <p:attrName>style.visibility</p:attrName>
                                        </p:attrNameLst>
                                      </p:cBhvr>
                                      <p:to>
                                        <p:strVal val="visible"/>
                                      </p:to>
                                    </p:set>
                                    <p:animEffect transition="in" filter="fade">
                                      <p:cBhvr>
                                        <p:cTn id="95" dur="800" decel="100000"/>
                                        <p:tgtEl>
                                          <p:spTgt spid="404560"/>
                                        </p:tgtEl>
                                      </p:cBhvr>
                                    </p:animEffect>
                                    <p:anim calcmode="lin" valueType="num">
                                      <p:cBhvr>
                                        <p:cTn id="96" dur="800" decel="100000" fill="hold"/>
                                        <p:tgtEl>
                                          <p:spTgt spid="404560"/>
                                        </p:tgtEl>
                                        <p:attrNameLst>
                                          <p:attrName>style.rotation</p:attrName>
                                        </p:attrNameLst>
                                      </p:cBhvr>
                                      <p:tavLst>
                                        <p:tav tm="0">
                                          <p:val>
                                            <p:fltVal val="-90"/>
                                          </p:val>
                                        </p:tav>
                                        <p:tav tm="100000">
                                          <p:val>
                                            <p:fltVal val="0"/>
                                          </p:val>
                                        </p:tav>
                                      </p:tavLst>
                                    </p:anim>
                                    <p:anim calcmode="lin" valueType="num">
                                      <p:cBhvr>
                                        <p:cTn id="97" dur="800" decel="100000" fill="hold"/>
                                        <p:tgtEl>
                                          <p:spTgt spid="404560"/>
                                        </p:tgtEl>
                                        <p:attrNameLst>
                                          <p:attrName>ppt_x</p:attrName>
                                        </p:attrNameLst>
                                      </p:cBhvr>
                                      <p:tavLst>
                                        <p:tav tm="0">
                                          <p:val>
                                            <p:strVal val="#ppt_x+0.4"/>
                                          </p:val>
                                        </p:tav>
                                        <p:tav tm="100000">
                                          <p:val>
                                            <p:strVal val="#ppt_x-0.05"/>
                                          </p:val>
                                        </p:tav>
                                      </p:tavLst>
                                    </p:anim>
                                    <p:anim calcmode="lin" valueType="num">
                                      <p:cBhvr>
                                        <p:cTn id="98" dur="800" decel="100000" fill="hold"/>
                                        <p:tgtEl>
                                          <p:spTgt spid="404560"/>
                                        </p:tgtEl>
                                        <p:attrNameLst>
                                          <p:attrName>ppt_y</p:attrName>
                                        </p:attrNameLst>
                                      </p:cBhvr>
                                      <p:tavLst>
                                        <p:tav tm="0">
                                          <p:val>
                                            <p:strVal val="#ppt_y-0.4"/>
                                          </p:val>
                                        </p:tav>
                                        <p:tav tm="100000">
                                          <p:val>
                                            <p:strVal val="#ppt_y+0.1"/>
                                          </p:val>
                                        </p:tav>
                                      </p:tavLst>
                                    </p:anim>
                                    <p:anim calcmode="lin" valueType="num">
                                      <p:cBhvr>
                                        <p:cTn id="99" dur="200" accel="100000" fill="hold">
                                          <p:stCondLst>
                                            <p:cond delay="800"/>
                                          </p:stCondLst>
                                        </p:cTn>
                                        <p:tgtEl>
                                          <p:spTgt spid="404560"/>
                                        </p:tgtEl>
                                        <p:attrNameLst>
                                          <p:attrName>ppt_x</p:attrName>
                                        </p:attrNameLst>
                                      </p:cBhvr>
                                      <p:tavLst>
                                        <p:tav tm="0">
                                          <p:val>
                                            <p:strVal val="#ppt_x-0.05"/>
                                          </p:val>
                                        </p:tav>
                                        <p:tav tm="100000">
                                          <p:val>
                                            <p:strVal val="#ppt_x"/>
                                          </p:val>
                                        </p:tav>
                                      </p:tavLst>
                                    </p:anim>
                                    <p:anim calcmode="lin" valueType="num">
                                      <p:cBhvr>
                                        <p:cTn id="100" dur="200" accel="100000" fill="hold">
                                          <p:stCondLst>
                                            <p:cond delay="800"/>
                                          </p:stCondLst>
                                        </p:cTn>
                                        <p:tgtEl>
                                          <p:spTgt spid="404560"/>
                                        </p:tgtEl>
                                        <p:attrNameLst>
                                          <p:attrName>ppt_y</p:attrName>
                                        </p:attrNameLst>
                                      </p:cBhvr>
                                      <p:tavLst>
                                        <p:tav tm="0">
                                          <p:val>
                                            <p:strVal val="#ppt_y+0.1"/>
                                          </p:val>
                                        </p:tav>
                                        <p:tav tm="100000">
                                          <p:val>
                                            <p:strVal val="#ppt_y"/>
                                          </p:val>
                                        </p:tav>
                                      </p:tavLst>
                                    </p:anim>
                                  </p:childTnLst>
                                </p:cTn>
                              </p:par>
                              <p:par>
                                <p:cTn id="101" presetID="30" presetClass="entr" presetSubtype="0" fill="hold" grpId="0" nodeType="withEffect">
                                  <p:stCondLst>
                                    <p:cond delay="0"/>
                                  </p:stCondLst>
                                  <p:childTnLst>
                                    <p:set>
                                      <p:cBhvr>
                                        <p:cTn id="102" dur="1" fill="hold">
                                          <p:stCondLst>
                                            <p:cond delay="0"/>
                                          </p:stCondLst>
                                        </p:cTn>
                                        <p:tgtEl>
                                          <p:spTgt spid="404562"/>
                                        </p:tgtEl>
                                        <p:attrNameLst>
                                          <p:attrName>style.visibility</p:attrName>
                                        </p:attrNameLst>
                                      </p:cBhvr>
                                      <p:to>
                                        <p:strVal val="visible"/>
                                      </p:to>
                                    </p:set>
                                    <p:animEffect transition="in" filter="fade">
                                      <p:cBhvr>
                                        <p:cTn id="103" dur="800" decel="100000"/>
                                        <p:tgtEl>
                                          <p:spTgt spid="404562"/>
                                        </p:tgtEl>
                                      </p:cBhvr>
                                    </p:animEffect>
                                    <p:anim calcmode="lin" valueType="num">
                                      <p:cBhvr>
                                        <p:cTn id="104" dur="800" decel="100000" fill="hold"/>
                                        <p:tgtEl>
                                          <p:spTgt spid="404562"/>
                                        </p:tgtEl>
                                        <p:attrNameLst>
                                          <p:attrName>style.rotation</p:attrName>
                                        </p:attrNameLst>
                                      </p:cBhvr>
                                      <p:tavLst>
                                        <p:tav tm="0">
                                          <p:val>
                                            <p:fltVal val="-90"/>
                                          </p:val>
                                        </p:tav>
                                        <p:tav tm="100000">
                                          <p:val>
                                            <p:fltVal val="0"/>
                                          </p:val>
                                        </p:tav>
                                      </p:tavLst>
                                    </p:anim>
                                    <p:anim calcmode="lin" valueType="num">
                                      <p:cBhvr>
                                        <p:cTn id="105" dur="800" decel="100000" fill="hold"/>
                                        <p:tgtEl>
                                          <p:spTgt spid="404562"/>
                                        </p:tgtEl>
                                        <p:attrNameLst>
                                          <p:attrName>ppt_x</p:attrName>
                                        </p:attrNameLst>
                                      </p:cBhvr>
                                      <p:tavLst>
                                        <p:tav tm="0">
                                          <p:val>
                                            <p:strVal val="#ppt_x+0.4"/>
                                          </p:val>
                                        </p:tav>
                                        <p:tav tm="100000">
                                          <p:val>
                                            <p:strVal val="#ppt_x-0.05"/>
                                          </p:val>
                                        </p:tav>
                                      </p:tavLst>
                                    </p:anim>
                                    <p:anim calcmode="lin" valueType="num">
                                      <p:cBhvr>
                                        <p:cTn id="106" dur="800" decel="100000" fill="hold"/>
                                        <p:tgtEl>
                                          <p:spTgt spid="404562"/>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404562"/>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404562"/>
                                        </p:tgtEl>
                                        <p:attrNameLst>
                                          <p:attrName>ppt_y</p:attrName>
                                        </p:attrNameLst>
                                      </p:cBhvr>
                                      <p:tavLst>
                                        <p:tav tm="0">
                                          <p:val>
                                            <p:strVal val="#ppt_y+0.1"/>
                                          </p:val>
                                        </p:tav>
                                        <p:tav tm="100000">
                                          <p:val>
                                            <p:strVal val="#ppt_y"/>
                                          </p:val>
                                        </p:tav>
                                      </p:tavLst>
                                    </p:anim>
                                  </p:childTnLst>
                                </p:cTn>
                              </p:par>
                              <p:par>
                                <p:cTn id="109" presetID="30" presetClass="entr" presetSubtype="0" fill="hold" grpId="0" nodeType="withEffect">
                                  <p:stCondLst>
                                    <p:cond delay="0"/>
                                  </p:stCondLst>
                                  <p:childTnLst>
                                    <p:set>
                                      <p:cBhvr>
                                        <p:cTn id="110" dur="1" fill="hold">
                                          <p:stCondLst>
                                            <p:cond delay="0"/>
                                          </p:stCondLst>
                                        </p:cTn>
                                        <p:tgtEl>
                                          <p:spTgt spid="404563"/>
                                        </p:tgtEl>
                                        <p:attrNameLst>
                                          <p:attrName>style.visibility</p:attrName>
                                        </p:attrNameLst>
                                      </p:cBhvr>
                                      <p:to>
                                        <p:strVal val="visible"/>
                                      </p:to>
                                    </p:set>
                                    <p:animEffect transition="in" filter="fade">
                                      <p:cBhvr>
                                        <p:cTn id="111" dur="800" decel="100000"/>
                                        <p:tgtEl>
                                          <p:spTgt spid="404563"/>
                                        </p:tgtEl>
                                      </p:cBhvr>
                                    </p:animEffect>
                                    <p:anim calcmode="lin" valueType="num">
                                      <p:cBhvr>
                                        <p:cTn id="112" dur="800" decel="100000" fill="hold"/>
                                        <p:tgtEl>
                                          <p:spTgt spid="404563"/>
                                        </p:tgtEl>
                                        <p:attrNameLst>
                                          <p:attrName>style.rotation</p:attrName>
                                        </p:attrNameLst>
                                      </p:cBhvr>
                                      <p:tavLst>
                                        <p:tav tm="0">
                                          <p:val>
                                            <p:fltVal val="-90"/>
                                          </p:val>
                                        </p:tav>
                                        <p:tav tm="100000">
                                          <p:val>
                                            <p:fltVal val="0"/>
                                          </p:val>
                                        </p:tav>
                                      </p:tavLst>
                                    </p:anim>
                                    <p:anim calcmode="lin" valueType="num">
                                      <p:cBhvr>
                                        <p:cTn id="113" dur="800" decel="100000" fill="hold"/>
                                        <p:tgtEl>
                                          <p:spTgt spid="404563"/>
                                        </p:tgtEl>
                                        <p:attrNameLst>
                                          <p:attrName>ppt_x</p:attrName>
                                        </p:attrNameLst>
                                      </p:cBhvr>
                                      <p:tavLst>
                                        <p:tav tm="0">
                                          <p:val>
                                            <p:strVal val="#ppt_x+0.4"/>
                                          </p:val>
                                        </p:tav>
                                        <p:tav tm="100000">
                                          <p:val>
                                            <p:strVal val="#ppt_x-0.05"/>
                                          </p:val>
                                        </p:tav>
                                      </p:tavLst>
                                    </p:anim>
                                    <p:anim calcmode="lin" valueType="num">
                                      <p:cBhvr>
                                        <p:cTn id="114" dur="800" decel="100000" fill="hold"/>
                                        <p:tgtEl>
                                          <p:spTgt spid="404563"/>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404563"/>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404563"/>
                                        </p:tgtEl>
                                        <p:attrNameLst>
                                          <p:attrName>ppt_y</p:attrName>
                                        </p:attrNameLst>
                                      </p:cBhvr>
                                      <p:tavLst>
                                        <p:tav tm="0">
                                          <p:val>
                                            <p:strVal val="#ppt_y+0.1"/>
                                          </p:val>
                                        </p:tav>
                                        <p:tav tm="100000">
                                          <p:val>
                                            <p:strVal val="#ppt_y"/>
                                          </p:val>
                                        </p:tav>
                                      </p:tavLst>
                                    </p:anim>
                                  </p:childTnLst>
                                </p:cTn>
                              </p:par>
                              <p:par>
                                <p:cTn id="117" presetID="30" presetClass="entr" presetSubtype="0" fill="hold" grpId="0" nodeType="withEffect">
                                  <p:stCondLst>
                                    <p:cond delay="0"/>
                                  </p:stCondLst>
                                  <p:childTnLst>
                                    <p:set>
                                      <p:cBhvr>
                                        <p:cTn id="118" dur="1" fill="hold">
                                          <p:stCondLst>
                                            <p:cond delay="0"/>
                                          </p:stCondLst>
                                        </p:cTn>
                                        <p:tgtEl>
                                          <p:spTgt spid="404564"/>
                                        </p:tgtEl>
                                        <p:attrNameLst>
                                          <p:attrName>style.visibility</p:attrName>
                                        </p:attrNameLst>
                                      </p:cBhvr>
                                      <p:to>
                                        <p:strVal val="visible"/>
                                      </p:to>
                                    </p:set>
                                    <p:animEffect transition="in" filter="fade">
                                      <p:cBhvr>
                                        <p:cTn id="119" dur="800" decel="100000"/>
                                        <p:tgtEl>
                                          <p:spTgt spid="404564"/>
                                        </p:tgtEl>
                                      </p:cBhvr>
                                    </p:animEffect>
                                    <p:anim calcmode="lin" valueType="num">
                                      <p:cBhvr>
                                        <p:cTn id="120" dur="800" decel="100000" fill="hold"/>
                                        <p:tgtEl>
                                          <p:spTgt spid="404564"/>
                                        </p:tgtEl>
                                        <p:attrNameLst>
                                          <p:attrName>style.rotation</p:attrName>
                                        </p:attrNameLst>
                                      </p:cBhvr>
                                      <p:tavLst>
                                        <p:tav tm="0">
                                          <p:val>
                                            <p:fltVal val="-90"/>
                                          </p:val>
                                        </p:tav>
                                        <p:tav tm="100000">
                                          <p:val>
                                            <p:fltVal val="0"/>
                                          </p:val>
                                        </p:tav>
                                      </p:tavLst>
                                    </p:anim>
                                    <p:anim calcmode="lin" valueType="num">
                                      <p:cBhvr>
                                        <p:cTn id="121" dur="800" decel="100000" fill="hold"/>
                                        <p:tgtEl>
                                          <p:spTgt spid="404564"/>
                                        </p:tgtEl>
                                        <p:attrNameLst>
                                          <p:attrName>ppt_x</p:attrName>
                                        </p:attrNameLst>
                                      </p:cBhvr>
                                      <p:tavLst>
                                        <p:tav tm="0">
                                          <p:val>
                                            <p:strVal val="#ppt_x+0.4"/>
                                          </p:val>
                                        </p:tav>
                                        <p:tav tm="100000">
                                          <p:val>
                                            <p:strVal val="#ppt_x-0.05"/>
                                          </p:val>
                                        </p:tav>
                                      </p:tavLst>
                                    </p:anim>
                                    <p:anim calcmode="lin" valueType="num">
                                      <p:cBhvr>
                                        <p:cTn id="122" dur="800" decel="100000" fill="hold"/>
                                        <p:tgtEl>
                                          <p:spTgt spid="404564"/>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404564"/>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404564"/>
                                        </p:tgtEl>
                                        <p:attrNameLst>
                                          <p:attrName>ppt_y</p:attrName>
                                        </p:attrNameLst>
                                      </p:cBhvr>
                                      <p:tavLst>
                                        <p:tav tm="0">
                                          <p:val>
                                            <p:strVal val="#ppt_y+0.1"/>
                                          </p:val>
                                        </p:tav>
                                        <p:tav tm="100000">
                                          <p:val>
                                            <p:strVal val="#ppt_y"/>
                                          </p:val>
                                        </p:tav>
                                      </p:tavLst>
                                    </p:anim>
                                  </p:childTnLst>
                                </p:cTn>
                              </p:par>
                              <p:par>
                                <p:cTn id="125" presetID="30" presetClass="entr" presetSubtype="0" fill="hold" grpId="0" nodeType="withEffect">
                                  <p:stCondLst>
                                    <p:cond delay="0"/>
                                  </p:stCondLst>
                                  <p:childTnLst>
                                    <p:set>
                                      <p:cBhvr>
                                        <p:cTn id="126" dur="1" fill="hold">
                                          <p:stCondLst>
                                            <p:cond delay="0"/>
                                          </p:stCondLst>
                                        </p:cTn>
                                        <p:tgtEl>
                                          <p:spTgt spid="404566"/>
                                        </p:tgtEl>
                                        <p:attrNameLst>
                                          <p:attrName>style.visibility</p:attrName>
                                        </p:attrNameLst>
                                      </p:cBhvr>
                                      <p:to>
                                        <p:strVal val="visible"/>
                                      </p:to>
                                    </p:set>
                                    <p:animEffect transition="in" filter="fade">
                                      <p:cBhvr>
                                        <p:cTn id="127" dur="800" decel="100000"/>
                                        <p:tgtEl>
                                          <p:spTgt spid="404566"/>
                                        </p:tgtEl>
                                      </p:cBhvr>
                                    </p:animEffect>
                                    <p:anim calcmode="lin" valueType="num">
                                      <p:cBhvr>
                                        <p:cTn id="128" dur="800" decel="100000" fill="hold"/>
                                        <p:tgtEl>
                                          <p:spTgt spid="404566"/>
                                        </p:tgtEl>
                                        <p:attrNameLst>
                                          <p:attrName>style.rotation</p:attrName>
                                        </p:attrNameLst>
                                      </p:cBhvr>
                                      <p:tavLst>
                                        <p:tav tm="0">
                                          <p:val>
                                            <p:fltVal val="-90"/>
                                          </p:val>
                                        </p:tav>
                                        <p:tav tm="100000">
                                          <p:val>
                                            <p:fltVal val="0"/>
                                          </p:val>
                                        </p:tav>
                                      </p:tavLst>
                                    </p:anim>
                                    <p:anim calcmode="lin" valueType="num">
                                      <p:cBhvr>
                                        <p:cTn id="129" dur="800" decel="100000" fill="hold"/>
                                        <p:tgtEl>
                                          <p:spTgt spid="404566"/>
                                        </p:tgtEl>
                                        <p:attrNameLst>
                                          <p:attrName>ppt_x</p:attrName>
                                        </p:attrNameLst>
                                      </p:cBhvr>
                                      <p:tavLst>
                                        <p:tav tm="0">
                                          <p:val>
                                            <p:strVal val="#ppt_x+0.4"/>
                                          </p:val>
                                        </p:tav>
                                        <p:tav tm="100000">
                                          <p:val>
                                            <p:strVal val="#ppt_x-0.05"/>
                                          </p:val>
                                        </p:tav>
                                      </p:tavLst>
                                    </p:anim>
                                    <p:anim calcmode="lin" valueType="num">
                                      <p:cBhvr>
                                        <p:cTn id="130" dur="800" decel="100000" fill="hold"/>
                                        <p:tgtEl>
                                          <p:spTgt spid="404566"/>
                                        </p:tgtEl>
                                        <p:attrNameLst>
                                          <p:attrName>ppt_y</p:attrName>
                                        </p:attrNameLst>
                                      </p:cBhvr>
                                      <p:tavLst>
                                        <p:tav tm="0">
                                          <p:val>
                                            <p:strVal val="#ppt_y-0.4"/>
                                          </p:val>
                                        </p:tav>
                                        <p:tav tm="100000">
                                          <p:val>
                                            <p:strVal val="#ppt_y+0.1"/>
                                          </p:val>
                                        </p:tav>
                                      </p:tavLst>
                                    </p:anim>
                                    <p:anim calcmode="lin" valueType="num">
                                      <p:cBhvr>
                                        <p:cTn id="131" dur="200" accel="100000" fill="hold">
                                          <p:stCondLst>
                                            <p:cond delay="800"/>
                                          </p:stCondLst>
                                        </p:cTn>
                                        <p:tgtEl>
                                          <p:spTgt spid="404566"/>
                                        </p:tgtEl>
                                        <p:attrNameLst>
                                          <p:attrName>ppt_x</p:attrName>
                                        </p:attrNameLst>
                                      </p:cBhvr>
                                      <p:tavLst>
                                        <p:tav tm="0">
                                          <p:val>
                                            <p:strVal val="#ppt_x-0.05"/>
                                          </p:val>
                                        </p:tav>
                                        <p:tav tm="100000">
                                          <p:val>
                                            <p:strVal val="#ppt_x"/>
                                          </p:val>
                                        </p:tav>
                                      </p:tavLst>
                                    </p:anim>
                                    <p:anim calcmode="lin" valueType="num">
                                      <p:cBhvr>
                                        <p:cTn id="132" dur="200" accel="100000" fill="hold">
                                          <p:stCondLst>
                                            <p:cond delay="800"/>
                                          </p:stCondLst>
                                        </p:cTn>
                                        <p:tgtEl>
                                          <p:spTgt spid="404566"/>
                                        </p:tgtEl>
                                        <p:attrNameLst>
                                          <p:attrName>ppt_y</p:attrName>
                                        </p:attrNameLst>
                                      </p:cBhvr>
                                      <p:tavLst>
                                        <p:tav tm="0">
                                          <p:val>
                                            <p:strVal val="#ppt_y+0.1"/>
                                          </p:val>
                                        </p:tav>
                                        <p:tav tm="100000">
                                          <p:val>
                                            <p:strVal val="#ppt_y"/>
                                          </p:val>
                                        </p:tav>
                                      </p:tavLst>
                                    </p:anim>
                                  </p:childTnLst>
                                </p:cTn>
                              </p:par>
                              <p:par>
                                <p:cTn id="133" presetID="30" presetClass="entr" presetSubtype="0" fill="hold" grpId="0" nodeType="withEffect">
                                  <p:stCondLst>
                                    <p:cond delay="0"/>
                                  </p:stCondLst>
                                  <p:childTnLst>
                                    <p:set>
                                      <p:cBhvr>
                                        <p:cTn id="134" dur="1" fill="hold">
                                          <p:stCondLst>
                                            <p:cond delay="0"/>
                                          </p:stCondLst>
                                        </p:cTn>
                                        <p:tgtEl>
                                          <p:spTgt spid="404567"/>
                                        </p:tgtEl>
                                        <p:attrNameLst>
                                          <p:attrName>style.visibility</p:attrName>
                                        </p:attrNameLst>
                                      </p:cBhvr>
                                      <p:to>
                                        <p:strVal val="visible"/>
                                      </p:to>
                                    </p:set>
                                    <p:animEffect transition="in" filter="fade">
                                      <p:cBhvr>
                                        <p:cTn id="135" dur="800" decel="100000"/>
                                        <p:tgtEl>
                                          <p:spTgt spid="404567"/>
                                        </p:tgtEl>
                                      </p:cBhvr>
                                    </p:animEffect>
                                    <p:anim calcmode="lin" valueType="num">
                                      <p:cBhvr>
                                        <p:cTn id="136" dur="800" decel="100000" fill="hold"/>
                                        <p:tgtEl>
                                          <p:spTgt spid="404567"/>
                                        </p:tgtEl>
                                        <p:attrNameLst>
                                          <p:attrName>style.rotation</p:attrName>
                                        </p:attrNameLst>
                                      </p:cBhvr>
                                      <p:tavLst>
                                        <p:tav tm="0">
                                          <p:val>
                                            <p:fltVal val="-90"/>
                                          </p:val>
                                        </p:tav>
                                        <p:tav tm="100000">
                                          <p:val>
                                            <p:fltVal val="0"/>
                                          </p:val>
                                        </p:tav>
                                      </p:tavLst>
                                    </p:anim>
                                    <p:anim calcmode="lin" valueType="num">
                                      <p:cBhvr>
                                        <p:cTn id="137" dur="800" decel="100000" fill="hold"/>
                                        <p:tgtEl>
                                          <p:spTgt spid="404567"/>
                                        </p:tgtEl>
                                        <p:attrNameLst>
                                          <p:attrName>ppt_x</p:attrName>
                                        </p:attrNameLst>
                                      </p:cBhvr>
                                      <p:tavLst>
                                        <p:tav tm="0">
                                          <p:val>
                                            <p:strVal val="#ppt_x+0.4"/>
                                          </p:val>
                                        </p:tav>
                                        <p:tav tm="100000">
                                          <p:val>
                                            <p:strVal val="#ppt_x-0.05"/>
                                          </p:val>
                                        </p:tav>
                                      </p:tavLst>
                                    </p:anim>
                                    <p:anim calcmode="lin" valueType="num">
                                      <p:cBhvr>
                                        <p:cTn id="138" dur="800" decel="100000" fill="hold"/>
                                        <p:tgtEl>
                                          <p:spTgt spid="404567"/>
                                        </p:tgtEl>
                                        <p:attrNameLst>
                                          <p:attrName>ppt_y</p:attrName>
                                        </p:attrNameLst>
                                      </p:cBhvr>
                                      <p:tavLst>
                                        <p:tav tm="0">
                                          <p:val>
                                            <p:strVal val="#ppt_y-0.4"/>
                                          </p:val>
                                        </p:tav>
                                        <p:tav tm="100000">
                                          <p:val>
                                            <p:strVal val="#ppt_y+0.1"/>
                                          </p:val>
                                        </p:tav>
                                      </p:tavLst>
                                    </p:anim>
                                    <p:anim calcmode="lin" valueType="num">
                                      <p:cBhvr>
                                        <p:cTn id="139" dur="200" accel="100000" fill="hold">
                                          <p:stCondLst>
                                            <p:cond delay="800"/>
                                          </p:stCondLst>
                                        </p:cTn>
                                        <p:tgtEl>
                                          <p:spTgt spid="404567"/>
                                        </p:tgtEl>
                                        <p:attrNameLst>
                                          <p:attrName>ppt_x</p:attrName>
                                        </p:attrNameLst>
                                      </p:cBhvr>
                                      <p:tavLst>
                                        <p:tav tm="0">
                                          <p:val>
                                            <p:strVal val="#ppt_x-0.05"/>
                                          </p:val>
                                        </p:tav>
                                        <p:tav tm="100000">
                                          <p:val>
                                            <p:strVal val="#ppt_x"/>
                                          </p:val>
                                        </p:tav>
                                      </p:tavLst>
                                    </p:anim>
                                    <p:anim calcmode="lin" valueType="num">
                                      <p:cBhvr>
                                        <p:cTn id="140" dur="200" accel="100000" fill="hold">
                                          <p:stCondLst>
                                            <p:cond delay="800"/>
                                          </p:stCondLst>
                                        </p:cTn>
                                        <p:tgtEl>
                                          <p:spTgt spid="404567"/>
                                        </p:tgtEl>
                                        <p:attrNameLst>
                                          <p:attrName>ppt_y</p:attrName>
                                        </p:attrNameLst>
                                      </p:cBhvr>
                                      <p:tavLst>
                                        <p:tav tm="0">
                                          <p:val>
                                            <p:strVal val="#ppt_y+0.1"/>
                                          </p:val>
                                        </p:tav>
                                        <p:tav tm="100000">
                                          <p:val>
                                            <p:strVal val="#ppt_y"/>
                                          </p:val>
                                        </p:tav>
                                      </p:tavLst>
                                    </p:anim>
                                  </p:childTnLst>
                                </p:cTn>
                              </p:par>
                              <p:par>
                                <p:cTn id="141" presetID="30" presetClass="entr" presetSubtype="0" fill="hold" grpId="0" nodeType="withEffect">
                                  <p:stCondLst>
                                    <p:cond delay="0"/>
                                  </p:stCondLst>
                                  <p:childTnLst>
                                    <p:set>
                                      <p:cBhvr>
                                        <p:cTn id="142" dur="1" fill="hold">
                                          <p:stCondLst>
                                            <p:cond delay="0"/>
                                          </p:stCondLst>
                                        </p:cTn>
                                        <p:tgtEl>
                                          <p:spTgt spid="404568"/>
                                        </p:tgtEl>
                                        <p:attrNameLst>
                                          <p:attrName>style.visibility</p:attrName>
                                        </p:attrNameLst>
                                      </p:cBhvr>
                                      <p:to>
                                        <p:strVal val="visible"/>
                                      </p:to>
                                    </p:set>
                                    <p:animEffect transition="in" filter="fade">
                                      <p:cBhvr>
                                        <p:cTn id="143" dur="800" decel="100000"/>
                                        <p:tgtEl>
                                          <p:spTgt spid="404568"/>
                                        </p:tgtEl>
                                      </p:cBhvr>
                                    </p:animEffect>
                                    <p:anim calcmode="lin" valueType="num">
                                      <p:cBhvr>
                                        <p:cTn id="144" dur="800" decel="100000" fill="hold"/>
                                        <p:tgtEl>
                                          <p:spTgt spid="404568"/>
                                        </p:tgtEl>
                                        <p:attrNameLst>
                                          <p:attrName>style.rotation</p:attrName>
                                        </p:attrNameLst>
                                      </p:cBhvr>
                                      <p:tavLst>
                                        <p:tav tm="0">
                                          <p:val>
                                            <p:fltVal val="-90"/>
                                          </p:val>
                                        </p:tav>
                                        <p:tav tm="100000">
                                          <p:val>
                                            <p:fltVal val="0"/>
                                          </p:val>
                                        </p:tav>
                                      </p:tavLst>
                                    </p:anim>
                                    <p:anim calcmode="lin" valueType="num">
                                      <p:cBhvr>
                                        <p:cTn id="145" dur="800" decel="100000" fill="hold"/>
                                        <p:tgtEl>
                                          <p:spTgt spid="404568"/>
                                        </p:tgtEl>
                                        <p:attrNameLst>
                                          <p:attrName>ppt_x</p:attrName>
                                        </p:attrNameLst>
                                      </p:cBhvr>
                                      <p:tavLst>
                                        <p:tav tm="0">
                                          <p:val>
                                            <p:strVal val="#ppt_x+0.4"/>
                                          </p:val>
                                        </p:tav>
                                        <p:tav tm="100000">
                                          <p:val>
                                            <p:strVal val="#ppt_x-0.05"/>
                                          </p:val>
                                        </p:tav>
                                      </p:tavLst>
                                    </p:anim>
                                    <p:anim calcmode="lin" valueType="num">
                                      <p:cBhvr>
                                        <p:cTn id="146" dur="800" decel="100000" fill="hold"/>
                                        <p:tgtEl>
                                          <p:spTgt spid="404568"/>
                                        </p:tgtEl>
                                        <p:attrNameLst>
                                          <p:attrName>ppt_y</p:attrName>
                                        </p:attrNameLst>
                                      </p:cBhvr>
                                      <p:tavLst>
                                        <p:tav tm="0">
                                          <p:val>
                                            <p:strVal val="#ppt_y-0.4"/>
                                          </p:val>
                                        </p:tav>
                                        <p:tav tm="100000">
                                          <p:val>
                                            <p:strVal val="#ppt_y+0.1"/>
                                          </p:val>
                                        </p:tav>
                                      </p:tavLst>
                                    </p:anim>
                                    <p:anim calcmode="lin" valueType="num">
                                      <p:cBhvr>
                                        <p:cTn id="147" dur="200" accel="100000" fill="hold">
                                          <p:stCondLst>
                                            <p:cond delay="800"/>
                                          </p:stCondLst>
                                        </p:cTn>
                                        <p:tgtEl>
                                          <p:spTgt spid="404568"/>
                                        </p:tgtEl>
                                        <p:attrNameLst>
                                          <p:attrName>ppt_x</p:attrName>
                                        </p:attrNameLst>
                                      </p:cBhvr>
                                      <p:tavLst>
                                        <p:tav tm="0">
                                          <p:val>
                                            <p:strVal val="#ppt_x-0.05"/>
                                          </p:val>
                                        </p:tav>
                                        <p:tav tm="100000">
                                          <p:val>
                                            <p:strVal val="#ppt_x"/>
                                          </p:val>
                                        </p:tav>
                                      </p:tavLst>
                                    </p:anim>
                                    <p:anim calcmode="lin" valueType="num">
                                      <p:cBhvr>
                                        <p:cTn id="148" dur="200" accel="100000" fill="hold">
                                          <p:stCondLst>
                                            <p:cond delay="800"/>
                                          </p:stCondLst>
                                        </p:cTn>
                                        <p:tgtEl>
                                          <p:spTgt spid="404568"/>
                                        </p:tgtEl>
                                        <p:attrNameLst>
                                          <p:attrName>ppt_y</p:attrName>
                                        </p:attrNameLst>
                                      </p:cBhvr>
                                      <p:tavLst>
                                        <p:tav tm="0">
                                          <p:val>
                                            <p:strVal val="#ppt_y+0.1"/>
                                          </p:val>
                                        </p:tav>
                                        <p:tav tm="100000">
                                          <p:val>
                                            <p:strVal val="#ppt_y"/>
                                          </p:val>
                                        </p:tav>
                                      </p:tavLst>
                                    </p:anim>
                                  </p:childTnLst>
                                </p:cTn>
                              </p:par>
                              <p:par>
                                <p:cTn id="149" presetID="30" presetClass="entr" presetSubtype="0" fill="hold" grpId="0" nodeType="withEffect">
                                  <p:stCondLst>
                                    <p:cond delay="0"/>
                                  </p:stCondLst>
                                  <p:childTnLst>
                                    <p:set>
                                      <p:cBhvr>
                                        <p:cTn id="150" dur="1" fill="hold">
                                          <p:stCondLst>
                                            <p:cond delay="0"/>
                                          </p:stCondLst>
                                        </p:cTn>
                                        <p:tgtEl>
                                          <p:spTgt spid="404569"/>
                                        </p:tgtEl>
                                        <p:attrNameLst>
                                          <p:attrName>style.visibility</p:attrName>
                                        </p:attrNameLst>
                                      </p:cBhvr>
                                      <p:to>
                                        <p:strVal val="visible"/>
                                      </p:to>
                                    </p:set>
                                    <p:animEffect transition="in" filter="fade">
                                      <p:cBhvr>
                                        <p:cTn id="151" dur="800" decel="100000"/>
                                        <p:tgtEl>
                                          <p:spTgt spid="404569"/>
                                        </p:tgtEl>
                                      </p:cBhvr>
                                    </p:animEffect>
                                    <p:anim calcmode="lin" valueType="num">
                                      <p:cBhvr>
                                        <p:cTn id="152" dur="800" decel="100000" fill="hold"/>
                                        <p:tgtEl>
                                          <p:spTgt spid="404569"/>
                                        </p:tgtEl>
                                        <p:attrNameLst>
                                          <p:attrName>style.rotation</p:attrName>
                                        </p:attrNameLst>
                                      </p:cBhvr>
                                      <p:tavLst>
                                        <p:tav tm="0">
                                          <p:val>
                                            <p:fltVal val="-90"/>
                                          </p:val>
                                        </p:tav>
                                        <p:tav tm="100000">
                                          <p:val>
                                            <p:fltVal val="0"/>
                                          </p:val>
                                        </p:tav>
                                      </p:tavLst>
                                    </p:anim>
                                    <p:anim calcmode="lin" valueType="num">
                                      <p:cBhvr>
                                        <p:cTn id="153" dur="800" decel="100000" fill="hold"/>
                                        <p:tgtEl>
                                          <p:spTgt spid="404569"/>
                                        </p:tgtEl>
                                        <p:attrNameLst>
                                          <p:attrName>ppt_x</p:attrName>
                                        </p:attrNameLst>
                                      </p:cBhvr>
                                      <p:tavLst>
                                        <p:tav tm="0">
                                          <p:val>
                                            <p:strVal val="#ppt_x+0.4"/>
                                          </p:val>
                                        </p:tav>
                                        <p:tav tm="100000">
                                          <p:val>
                                            <p:strVal val="#ppt_x-0.05"/>
                                          </p:val>
                                        </p:tav>
                                      </p:tavLst>
                                    </p:anim>
                                    <p:anim calcmode="lin" valueType="num">
                                      <p:cBhvr>
                                        <p:cTn id="154" dur="800" decel="100000" fill="hold"/>
                                        <p:tgtEl>
                                          <p:spTgt spid="404569"/>
                                        </p:tgtEl>
                                        <p:attrNameLst>
                                          <p:attrName>ppt_y</p:attrName>
                                        </p:attrNameLst>
                                      </p:cBhvr>
                                      <p:tavLst>
                                        <p:tav tm="0">
                                          <p:val>
                                            <p:strVal val="#ppt_y-0.4"/>
                                          </p:val>
                                        </p:tav>
                                        <p:tav tm="100000">
                                          <p:val>
                                            <p:strVal val="#ppt_y+0.1"/>
                                          </p:val>
                                        </p:tav>
                                      </p:tavLst>
                                    </p:anim>
                                    <p:anim calcmode="lin" valueType="num">
                                      <p:cBhvr>
                                        <p:cTn id="155" dur="200" accel="100000" fill="hold">
                                          <p:stCondLst>
                                            <p:cond delay="800"/>
                                          </p:stCondLst>
                                        </p:cTn>
                                        <p:tgtEl>
                                          <p:spTgt spid="404569"/>
                                        </p:tgtEl>
                                        <p:attrNameLst>
                                          <p:attrName>ppt_x</p:attrName>
                                        </p:attrNameLst>
                                      </p:cBhvr>
                                      <p:tavLst>
                                        <p:tav tm="0">
                                          <p:val>
                                            <p:strVal val="#ppt_x-0.05"/>
                                          </p:val>
                                        </p:tav>
                                        <p:tav tm="100000">
                                          <p:val>
                                            <p:strVal val="#ppt_x"/>
                                          </p:val>
                                        </p:tav>
                                      </p:tavLst>
                                    </p:anim>
                                    <p:anim calcmode="lin" valueType="num">
                                      <p:cBhvr>
                                        <p:cTn id="156" dur="200" accel="100000" fill="hold">
                                          <p:stCondLst>
                                            <p:cond delay="800"/>
                                          </p:stCondLst>
                                        </p:cTn>
                                        <p:tgtEl>
                                          <p:spTgt spid="404569"/>
                                        </p:tgtEl>
                                        <p:attrNameLst>
                                          <p:attrName>ppt_y</p:attrName>
                                        </p:attrNameLst>
                                      </p:cBhvr>
                                      <p:tavLst>
                                        <p:tav tm="0">
                                          <p:val>
                                            <p:strVal val="#ppt_y+0.1"/>
                                          </p:val>
                                        </p:tav>
                                        <p:tav tm="100000">
                                          <p:val>
                                            <p:strVal val="#ppt_y"/>
                                          </p:val>
                                        </p:tav>
                                      </p:tavLst>
                                    </p:anim>
                                  </p:childTnLst>
                                </p:cTn>
                              </p:par>
                              <p:par>
                                <p:cTn id="157" presetID="30" presetClass="entr" presetSubtype="0" fill="hold" grpId="0" nodeType="withEffect">
                                  <p:stCondLst>
                                    <p:cond delay="0"/>
                                  </p:stCondLst>
                                  <p:childTnLst>
                                    <p:set>
                                      <p:cBhvr>
                                        <p:cTn id="158" dur="1" fill="hold">
                                          <p:stCondLst>
                                            <p:cond delay="0"/>
                                          </p:stCondLst>
                                        </p:cTn>
                                        <p:tgtEl>
                                          <p:spTgt spid="2"/>
                                        </p:tgtEl>
                                        <p:attrNameLst>
                                          <p:attrName>style.visibility</p:attrName>
                                        </p:attrNameLst>
                                      </p:cBhvr>
                                      <p:to>
                                        <p:strVal val="visible"/>
                                      </p:to>
                                    </p:set>
                                    <p:animEffect transition="in" filter="fade">
                                      <p:cBhvr>
                                        <p:cTn id="159" dur="800" decel="100000"/>
                                        <p:tgtEl>
                                          <p:spTgt spid="2"/>
                                        </p:tgtEl>
                                      </p:cBhvr>
                                    </p:animEffect>
                                    <p:anim calcmode="lin" valueType="num">
                                      <p:cBhvr>
                                        <p:cTn id="160" dur="800" decel="100000" fill="hold"/>
                                        <p:tgtEl>
                                          <p:spTgt spid="2"/>
                                        </p:tgtEl>
                                        <p:attrNameLst>
                                          <p:attrName>style.rotation</p:attrName>
                                        </p:attrNameLst>
                                      </p:cBhvr>
                                      <p:tavLst>
                                        <p:tav tm="0">
                                          <p:val>
                                            <p:fltVal val="-90"/>
                                          </p:val>
                                        </p:tav>
                                        <p:tav tm="100000">
                                          <p:val>
                                            <p:fltVal val="0"/>
                                          </p:val>
                                        </p:tav>
                                      </p:tavLst>
                                    </p:anim>
                                    <p:anim calcmode="lin" valueType="num">
                                      <p:cBhvr>
                                        <p:cTn id="161" dur="800" decel="100000" fill="hold"/>
                                        <p:tgtEl>
                                          <p:spTgt spid="2"/>
                                        </p:tgtEl>
                                        <p:attrNameLst>
                                          <p:attrName>ppt_x</p:attrName>
                                        </p:attrNameLst>
                                      </p:cBhvr>
                                      <p:tavLst>
                                        <p:tav tm="0">
                                          <p:val>
                                            <p:strVal val="#ppt_x+0.4"/>
                                          </p:val>
                                        </p:tav>
                                        <p:tav tm="100000">
                                          <p:val>
                                            <p:strVal val="#ppt_x-0.05"/>
                                          </p:val>
                                        </p:tav>
                                      </p:tavLst>
                                    </p:anim>
                                    <p:anim calcmode="lin" valueType="num">
                                      <p:cBhvr>
                                        <p:cTn id="162" dur="800" decel="100000" fill="hold"/>
                                        <p:tgtEl>
                                          <p:spTgt spid="2"/>
                                        </p:tgtEl>
                                        <p:attrNameLst>
                                          <p:attrName>ppt_y</p:attrName>
                                        </p:attrNameLst>
                                      </p:cBhvr>
                                      <p:tavLst>
                                        <p:tav tm="0">
                                          <p:val>
                                            <p:strVal val="#ppt_y-0.4"/>
                                          </p:val>
                                        </p:tav>
                                        <p:tav tm="100000">
                                          <p:val>
                                            <p:strVal val="#ppt_y+0.1"/>
                                          </p:val>
                                        </p:tav>
                                      </p:tavLst>
                                    </p:anim>
                                    <p:anim calcmode="lin" valueType="num">
                                      <p:cBhvr>
                                        <p:cTn id="163"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4"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65" presetID="30" presetClass="entr" presetSubtype="0" fill="hold" grpId="0" nodeType="with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fade">
                                      <p:cBhvr>
                                        <p:cTn id="167" dur="800" decel="100000"/>
                                        <p:tgtEl>
                                          <p:spTgt spid="3"/>
                                        </p:tgtEl>
                                      </p:cBhvr>
                                    </p:animEffect>
                                    <p:anim calcmode="lin" valueType="num">
                                      <p:cBhvr>
                                        <p:cTn id="168" dur="800" decel="100000" fill="hold"/>
                                        <p:tgtEl>
                                          <p:spTgt spid="3"/>
                                        </p:tgtEl>
                                        <p:attrNameLst>
                                          <p:attrName>style.rotation</p:attrName>
                                        </p:attrNameLst>
                                      </p:cBhvr>
                                      <p:tavLst>
                                        <p:tav tm="0">
                                          <p:val>
                                            <p:fltVal val="-90"/>
                                          </p:val>
                                        </p:tav>
                                        <p:tav tm="100000">
                                          <p:val>
                                            <p:fltVal val="0"/>
                                          </p:val>
                                        </p:tav>
                                      </p:tavLst>
                                    </p:anim>
                                    <p:anim calcmode="lin" valueType="num">
                                      <p:cBhvr>
                                        <p:cTn id="169" dur="800" decel="100000" fill="hold"/>
                                        <p:tgtEl>
                                          <p:spTgt spid="3"/>
                                        </p:tgtEl>
                                        <p:attrNameLst>
                                          <p:attrName>ppt_x</p:attrName>
                                        </p:attrNameLst>
                                      </p:cBhvr>
                                      <p:tavLst>
                                        <p:tav tm="0">
                                          <p:val>
                                            <p:strVal val="#ppt_x+0.4"/>
                                          </p:val>
                                        </p:tav>
                                        <p:tav tm="100000">
                                          <p:val>
                                            <p:strVal val="#ppt_x-0.05"/>
                                          </p:val>
                                        </p:tav>
                                      </p:tavLst>
                                    </p:anim>
                                    <p:anim calcmode="lin" valueType="num">
                                      <p:cBhvr>
                                        <p:cTn id="170" dur="800" decel="100000" fill="hold"/>
                                        <p:tgtEl>
                                          <p:spTgt spid="3"/>
                                        </p:tgtEl>
                                        <p:attrNameLst>
                                          <p:attrName>ppt_y</p:attrName>
                                        </p:attrNameLst>
                                      </p:cBhvr>
                                      <p:tavLst>
                                        <p:tav tm="0">
                                          <p:val>
                                            <p:strVal val="#ppt_y-0.4"/>
                                          </p:val>
                                        </p:tav>
                                        <p:tav tm="100000">
                                          <p:val>
                                            <p:strVal val="#ppt_y+0.1"/>
                                          </p:val>
                                        </p:tav>
                                      </p:tavLst>
                                    </p:anim>
                                    <p:anim calcmode="lin" valueType="num">
                                      <p:cBhvr>
                                        <p:cTn id="17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7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173" presetID="30" presetClass="entr" presetSubtype="0" fill="hold" grpId="0" nodeType="withEffect">
                                  <p:stCondLst>
                                    <p:cond delay="0"/>
                                  </p:stCondLst>
                                  <p:childTnLst>
                                    <p:set>
                                      <p:cBhvr>
                                        <p:cTn id="174" dur="1" fill="hold">
                                          <p:stCondLst>
                                            <p:cond delay="0"/>
                                          </p:stCondLst>
                                        </p:cTn>
                                        <p:tgtEl>
                                          <p:spTgt spid="5"/>
                                        </p:tgtEl>
                                        <p:attrNameLst>
                                          <p:attrName>style.visibility</p:attrName>
                                        </p:attrNameLst>
                                      </p:cBhvr>
                                      <p:to>
                                        <p:strVal val="visible"/>
                                      </p:to>
                                    </p:set>
                                    <p:animEffect transition="in" filter="fade">
                                      <p:cBhvr>
                                        <p:cTn id="175" dur="800" decel="100000"/>
                                        <p:tgtEl>
                                          <p:spTgt spid="5"/>
                                        </p:tgtEl>
                                      </p:cBhvr>
                                    </p:animEffect>
                                    <p:anim calcmode="lin" valueType="num">
                                      <p:cBhvr>
                                        <p:cTn id="176" dur="800" decel="100000" fill="hold"/>
                                        <p:tgtEl>
                                          <p:spTgt spid="5"/>
                                        </p:tgtEl>
                                        <p:attrNameLst>
                                          <p:attrName>style.rotation</p:attrName>
                                        </p:attrNameLst>
                                      </p:cBhvr>
                                      <p:tavLst>
                                        <p:tav tm="0">
                                          <p:val>
                                            <p:fltVal val="-90"/>
                                          </p:val>
                                        </p:tav>
                                        <p:tav tm="100000">
                                          <p:val>
                                            <p:fltVal val="0"/>
                                          </p:val>
                                        </p:tav>
                                      </p:tavLst>
                                    </p:anim>
                                    <p:anim calcmode="lin" valueType="num">
                                      <p:cBhvr>
                                        <p:cTn id="177" dur="800" decel="100000" fill="hold"/>
                                        <p:tgtEl>
                                          <p:spTgt spid="5"/>
                                        </p:tgtEl>
                                        <p:attrNameLst>
                                          <p:attrName>ppt_x</p:attrName>
                                        </p:attrNameLst>
                                      </p:cBhvr>
                                      <p:tavLst>
                                        <p:tav tm="0">
                                          <p:val>
                                            <p:strVal val="#ppt_x+0.4"/>
                                          </p:val>
                                        </p:tav>
                                        <p:tav tm="100000">
                                          <p:val>
                                            <p:strVal val="#ppt_x-0.05"/>
                                          </p:val>
                                        </p:tav>
                                      </p:tavLst>
                                    </p:anim>
                                    <p:anim calcmode="lin" valueType="num">
                                      <p:cBhvr>
                                        <p:cTn id="178" dur="800" decel="100000" fill="hold"/>
                                        <p:tgtEl>
                                          <p:spTgt spid="5"/>
                                        </p:tgtEl>
                                        <p:attrNameLst>
                                          <p:attrName>ppt_y</p:attrName>
                                        </p:attrNameLst>
                                      </p:cBhvr>
                                      <p:tavLst>
                                        <p:tav tm="0">
                                          <p:val>
                                            <p:strVal val="#ppt_y-0.4"/>
                                          </p:val>
                                        </p:tav>
                                        <p:tav tm="100000">
                                          <p:val>
                                            <p:strVal val="#ppt_y+0.1"/>
                                          </p:val>
                                        </p:tav>
                                      </p:tavLst>
                                    </p:anim>
                                    <p:anim calcmode="lin" valueType="num">
                                      <p:cBhvr>
                                        <p:cTn id="17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181" presetID="30" presetClass="entr" presetSubtype="0" fill="hold" grpId="0" nodeType="withEffect">
                                  <p:stCondLst>
                                    <p:cond delay="0"/>
                                  </p:stCondLst>
                                  <p:childTnLst>
                                    <p:set>
                                      <p:cBhvr>
                                        <p:cTn id="182" dur="1" fill="hold">
                                          <p:stCondLst>
                                            <p:cond delay="0"/>
                                          </p:stCondLst>
                                        </p:cTn>
                                        <p:tgtEl>
                                          <p:spTgt spid="6"/>
                                        </p:tgtEl>
                                        <p:attrNameLst>
                                          <p:attrName>style.visibility</p:attrName>
                                        </p:attrNameLst>
                                      </p:cBhvr>
                                      <p:to>
                                        <p:strVal val="visible"/>
                                      </p:to>
                                    </p:set>
                                    <p:animEffect transition="in" filter="fade">
                                      <p:cBhvr>
                                        <p:cTn id="183" dur="800" decel="100000"/>
                                        <p:tgtEl>
                                          <p:spTgt spid="6"/>
                                        </p:tgtEl>
                                      </p:cBhvr>
                                    </p:animEffect>
                                    <p:anim calcmode="lin" valueType="num">
                                      <p:cBhvr>
                                        <p:cTn id="184" dur="800" decel="100000" fill="hold"/>
                                        <p:tgtEl>
                                          <p:spTgt spid="6"/>
                                        </p:tgtEl>
                                        <p:attrNameLst>
                                          <p:attrName>style.rotation</p:attrName>
                                        </p:attrNameLst>
                                      </p:cBhvr>
                                      <p:tavLst>
                                        <p:tav tm="0">
                                          <p:val>
                                            <p:fltVal val="-90"/>
                                          </p:val>
                                        </p:tav>
                                        <p:tav tm="100000">
                                          <p:val>
                                            <p:fltVal val="0"/>
                                          </p:val>
                                        </p:tav>
                                      </p:tavLst>
                                    </p:anim>
                                    <p:anim calcmode="lin" valueType="num">
                                      <p:cBhvr>
                                        <p:cTn id="185" dur="800" decel="100000" fill="hold"/>
                                        <p:tgtEl>
                                          <p:spTgt spid="6"/>
                                        </p:tgtEl>
                                        <p:attrNameLst>
                                          <p:attrName>ppt_x</p:attrName>
                                        </p:attrNameLst>
                                      </p:cBhvr>
                                      <p:tavLst>
                                        <p:tav tm="0">
                                          <p:val>
                                            <p:strVal val="#ppt_x+0.4"/>
                                          </p:val>
                                        </p:tav>
                                        <p:tav tm="100000">
                                          <p:val>
                                            <p:strVal val="#ppt_x-0.05"/>
                                          </p:val>
                                        </p:tav>
                                      </p:tavLst>
                                    </p:anim>
                                    <p:anim calcmode="lin" valueType="num">
                                      <p:cBhvr>
                                        <p:cTn id="186" dur="800" decel="100000" fill="hold"/>
                                        <p:tgtEl>
                                          <p:spTgt spid="6"/>
                                        </p:tgtEl>
                                        <p:attrNameLst>
                                          <p:attrName>ppt_y</p:attrName>
                                        </p:attrNameLst>
                                      </p:cBhvr>
                                      <p:tavLst>
                                        <p:tav tm="0">
                                          <p:val>
                                            <p:strVal val="#ppt_y-0.4"/>
                                          </p:val>
                                        </p:tav>
                                        <p:tav tm="100000">
                                          <p:val>
                                            <p:strVal val="#ppt_y+0.1"/>
                                          </p:val>
                                        </p:tav>
                                      </p:tavLst>
                                    </p:anim>
                                    <p:anim calcmode="lin" valueType="num">
                                      <p:cBhvr>
                                        <p:cTn id="18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8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189" presetID="30" presetClass="entr" presetSubtype="0" fill="hold" grpId="0" nodeType="withEffect">
                                  <p:stCondLst>
                                    <p:cond delay="0"/>
                                  </p:stCondLst>
                                  <p:childTnLst>
                                    <p:set>
                                      <p:cBhvr>
                                        <p:cTn id="190" dur="1" fill="hold">
                                          <p:stCondLst>
                                            <p:cond delay="0"/>
                                          </p:stCondLst>
                                        </p:cTn>
                                        <p:tgtEl>
                                          <p:spTgt spid="4"/>
                                        </p:tgtEl>
                                        <p:attrNameLst>
                                          <p:attrName>style.visibility</p:attrName>
                                        </p:attrNameLst>
                                      </p:cBhvr>
                                      <p:to>
                                        <p:strVal val="visible"/>
                                      </p:to>
                                    </p:set>
                                    <p:animEffect transition="in" filter="fade">
                                      <p:cBhvr>
                                        <p:cTn id="191" dur="800" decel="100000"/>
                                        <p:tgtEl>
                                          <p:spTgt spid="4"/>
                                        </p:tgtEl>
                                      </p:cBhvr>
                                    </p:animEffect>
                                    <p:anim calcmode="lin" valueType="num">
                                      <p:cBhvr>
                                        <p:cTn id="192" dur="800" decel="100000" fill="hold"/>
                                        <p:tgtEl>
                                          <p:spTgt spid="4"/>
                                        </p:tgtEl>
                                        <p:attrNameLst>
                                          <p:attrName>style.rotation</p:attrName>
                                        </p:attrNameLst>
                                      </p:cBhvr>
                                      <p:tavLst>
                                        <p:tav tm="0">
                                          <p:val>
                                            <p:fltVal val="-90"/>
                                          </p:val>
                                        </p:tav>
                                        <p:tav tm="100000">
                                          <p:val>
                                            <p:fltVal val="0"/>
                                          </p:val>
                                        </p:tav>
                                      </p:tavLst>
                                    </p:anim>
                                    <p:anim calcmode="lin" valueType="num">
                                      <p:cBhvr>
                                        <p:cTn id="193" dur="800" decel="100000" fill="hold"/>
                                        <p:tgtEl>
                                          <p:spTgt spid="4"/>
                                        </p:tgtEl>
                                        <p:attrNameLst>
                                          <p:attrName>ppt_x</p:attrName>
                                        </p:attrNameLst>
                                      </p:cBhvr>
                                      <p:tavLst>
                                        <p:tav tm="0">
                                          <p:val>
                                            <p:strVal val="#ppt_x+0.4"/>
                                          </p:val>
                                        </p:tav>
                                        <p:tav tm="100000">
                                          <p:val>
                                            <p:strVal val="#ppt_x-0.05"/>
                                          </p:val>
                                        </p:tav>
                                      </p:tavLst>
                                    </p:anim>
                                    <p:anim calcmode="lin" valueType="num">
                                      <p:cBhvr>
                                        <p:cTn id="194" dur="800" decel="100000" fill="hold"/>
                                        <p:tgtEl>
                                          <p:spTgt spid="4"/>
                                        </p:tgtEl>
                                        <p:attrNameLst>
                                          <p:attrName>ppt_y</p:attrName>
                                        </p:attrNameLst>
                                      </p:cBhvr>
                                      <p:tavLst>
                                        <p:tav tm="0">
                                          <p:val>
                                            <p:strVal val="#ppt_y-0.4"/>
                                          </p:val>
                                        </p:tav>
                                        <p:tav tm="100000">
                                          <p:val>
                                            <p:strVal val="#ppt_y+0.1"/>
                                          </p:val>
                                        </p:tav>
                                      </p:tavLst>
                                    </p:anim>
                                    <p:anim calcmode="lin" valueType="num">
                                      <p:cBhvr>
                                        <p:cTn id="195"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96"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97" presetID="30" presetClass="entr" presetSubtype="0" fill="hold" grpId="0" nodeType="withEffect">
                                  <p:stCondLst>
                                    <p:cond delay="0"/>
                                  </p:stCondLst>
                                  <p:childTnLst>
                                    <p:set>
                                      <p:cBhvr>
                                        <p:cTn id="198" dur="1" fill="hold">
                                          <p:stCondLst>
                                            <p:cond delay="0"/>
                                          </p:stCondLst>
                                        </p:cTn>
                                        <p:tgtEl>
                                          <p:spTgt spid="7"/>
                                        </p:tgtEl>
                                        <p:attrNameLst>
                                          <p:attrName>style.visibility</p:attrName>
                                        </p:attrNameLst>
                                      </p:cBhvr>
                                      <p:to>
                                        <p:strVal val="visible"/>
                                      </p:to>
                                    </p:set>
                                    <p:animEffect transition="in" filter="fade">
                                      <p:cBhvr>
                                        <p:cTn id="199" dur="800" decel="100000"/>
                                        <p:tgtEl>
                                          <p:spTgt spid="7"/>
                                        </p:tgtEl>
                                      </p:cBhvr>
                                    </p:animEffect>
                                    <p:anim calcmode="lin" valueType="num">
                                      <p:cBhvr>
                                        <p:cTn id="200" dur="800" decel="100000" fill="hold"/>
                                        <p:tgtEl>
                                          <p:spTgt spid="7"/>
                                        </p:tgtEl>
                                        <p:attrNameLst>
                                          <p:attrName>style.rotation</p:attrName>
                                        </p:attrNameLst>
                                      </p:cBhvr>
                                      <p:tavLst>
                                        <p:tav tm="0">
                                          <p:val>
                                            <p:fltVal val="-90"/>
                                          </p:val>
                                        </p:tav>
                                        <p:tav tm="100000">
                                          <p:val>
                                            <p:fltVal val="0"/>
                                          </p:val>
                                        </p:tav>
                                      </p:tavLst>
                                    </p:anim>
                                    <p:anim calcmode="lin" valueType="num">
                                      <p:cBhvr>
                                        <p:cTn id="201" dur="800" decel="100000" fill="hold"/>
                                        <p:tgtEl>
                                          <p:spTgt spid="7"/>
                                        </p:tgtEl>
                                        <p:attrNameLst>
                                          <p:attrName>ppt_x</p:attrName>
                                        </p:attrNameLst>
                                      </p:cBhvr>
                                      <p:tavLst>
                                        <p:tav tm="0">
                                          <p:val>
                                            <p:strVal val="#ppt_x+0.4"/>
                                          </p:val>
                                        </p:tav>
                                        <p:tav tm="100000">
                                          <p:val>
                                            <p:strVal val="#ppt_x-0.05"/>
                                          </p:val>
                                        </p:tav>
                                      </p:tavLst>
                                    </p:anim>
                                    <p:anim calcmode="lin" valueType="num">
                                      <p:cBhvr>
                                        <p:cTn id="202" dur="800" decel="100000" fill="hold"/>
                                        <p:tgtEl>
                                          <p:spTgt spid="7"/>
                                        </p:tgtEl>
                                        <p:attrNameLst>
                                          <p:attrName>ppt_y</p:attrName>
                                        </p:attrNameLst>
                                      </p:cBhvr>
                                      <p:tavLst>
                                        <p:tav tm="0">
                                          <p:val>
                                            <p:strVal val="#ppt_y-0.4"/>
                                          </p:val>
                                        </p:tav>
                                        <p:tav tm="100000">
                                          <p:val>
                                            <p:strVal val="#ppt_y+0.1"/>
                                          </p:val>
                                        </p:tav>
                                      </p:tavLst>
                                    </p:anim>
                                    <p:anim calcmode="lin" valueType="num">
                                      <p:cBhvr>
                                        <p:cTn id="20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0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205" presetID="30" presetClass="entr" presetSubtype="0" fill="hold" grpId="0" nodeType="withEffect">
                                  <p:stCondLst>
                                    <p:cond delay="0"/>
                                  </p:stCondLst>
                                  <p:childTnLst>
                                    <p:set>
                                      <p:cBhvr>
                                        <p:cTn id="206" dur="1" fill="hold">
                                          <p:stCondLst>
                                            <p:cond delay="0"/>
                                          </p:stCondLst>
                                        </p:cTn>
                                        <p:tgtEl>
                                          <p:spTgt spid="8"/>
                                        </p:tgtEl>
                                        <p:attrNameLst>
                                          <p:attrName>style.visibility</p:attrName>
                                        </p:attrNameLst>
                                      </p:cBhvr>
                                      <p:to>
                                        <p:strVal val="visible"/>
                                      </p:to>
                                    </p:set>
                                    <p:animEffect transition="in" filter="fade">
                                      <p:cBhvr>
                                        <p:cTn id="207" dur="800" decel="100000"/>
                                        <p:tgtEl>
                                          <p:spTgt spid="8"/>
                                        </p:tgtEl>
                                      </p:cBhvr>
                                    </p:animEffect>
                                    <p:anim calcmode="lin" valueType="num">
                                      <p:cBhvr>
                                        <p:cTn id="208" dur="800" decel="100000" fill="hold"/>
                                        <p:tgtEl>
                                          <p:spTgt spid="8"/>
                                        </p:tgtEl>
                                        <p:attrNameLst>
                                          <p:attrName>style.rotation</p:attrName>
                                        </p:attrNameLst>
                                      </p:cBhvr>
                                      <p:tavLst>
                                        <p:tav tm="0">
                                          <p:val>
                                            <p:fltVal val="-90"/>
                                          </p:val>
                                        </p:tav>
                                        <p:tav tm="100000">
                                          <p:val>
                                            <p:fltVal val="0"/>
                                          </p:val>
                                        </p:tav>
                                      </p:tavLst>
                                    </p:anim>
                                    <p:anim calcmode="lin" valueType="num">
                                      <p:cBhvr>
                                        <p:cTn id="209" dur="800" decel="100000" fill="hold"/>
                                        <p:tgtEl>
                                          <p:spTgt spid="8"/>
                                        </p:tgtEl>
                                        <p:attrNameLst>
                                          <p:attrName>ppt_x</p:attrName>
                                        </p:attrNameLst>
                                      </p:cBhvr>
                                      <p:tavLst>
                                        <p:tav tm="0">
                                          <p:val>
                                            <p:strVal val="#ppt_x+0.4"/>
                                          </p:val>
                                        </p:tav>
                                        <p:tav tm="100000">
                                          <p:val>
                                            <p:strVal val="#ppt_x-0.05"/>
                                          </p:val>
                                        </p:tav>
                                      </p:tavLst>
                                    </p:anim>
                                    <p:anim calcmode="lin" valueType="num">
                                      <p:cBhvr>
                                        <p:cTn id="210" dur="800" decel="100000" fill="hold"/>
                                        <p:tgtEl>
                                          <p:spTgt spid="8"/>
                                        </p:tgtEl>
                                        <p:attrNameLst>
                                          <p:attrName>ppt_y</p:attrName>
                                        </p:attrNameLst>
                                      </p:cBhvr>
                                      <p:tavLst>
                                        <p:tav tm="0">
                                          <p:val>
                                            <p:strVal val="#ppt_y-0.4"/>
                                          </p:val>
                                        </p:tav>
                                        <p:tav tm="100000">
                                          <p:val>
                                            <p:strVal val="#ppt_y+0.1"/>
                                          </p:val>
                                        </p:tav>
                                      </p:tavLst>
                                    </p:anim>
                                    <p:anim calcmode="lin" valueType="num">
                                      <p:cBhvr>
                                        <p:cTn id="21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1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51" presetClass="entr" presetSubtype="0" fill="hold" grpId="0" nodeType="clickEffect">
                                  <p:stCondLst>
                                    <p:cond delay="0"/>
                                  </p:stCondLst>
                                  <p:childTnLst>
                                    <p:set>
                                      <p:cBhvr>
                                        <p:cTn id="216" dur="1" fill="hold">
                                          <p:stCondLst>
                                            <p:cond delay="0"/>
                                          </p:stCondLst>
                                        </p:cTn>
                                        <p:tgtEl>
                                          <p:spTgt spid="34"/>
                                        </p:tgtEl>
                                        <p:attrNameLst>
                                          <p:attrName>style.visibility</p:attrName>
                                        </p:attrNameLst>
                                      </p:cBhvr>
                                      <p:to>
                                        <p:strVal val="visible"/>
                                      </p:to>
                                    </p:set>
                                    <p:animEffect transition="in" filter="fade">
                                      <p:cBhvr>
                                        <p:cTn id="217" dur="770" decel="100000"/>
                                        <p:tgtEl>
                                          <p:spTgt spid="34"/>
                                        </p:tgtEl>
                                      </p:cBhvr>
                                    </p:animEffect>
                                    <p:animScale>
                                      <p:cBhvr>
                                        <p:cTn id="218" dur="770" decel="100000"/>
                                        <p:tgtEl>
                                          <p:spTgt spid="34"/>
                                        </p:tgtEl>
                                      </p:cBhvr>
                                      <p:from x="10000" y="10000"/>
                                      <p:to x="200000" y="450000"/>
                                    </p:animScale>
                                    <p:animScale>
                                      <p:cBhvr>
                                        <p:cTn id="219" dur="1230" accel="100000" fill="hold">
                                          <p:stCondLst>
                                            <p:cond delay="770"/>
                                          </p:stCondLst>
                                        </p:cTn>
                                        <p:tgtEl>
                                          <p:spTgt spid="34"/>
                                        </p:tgtEl>
                                      </p:cBhvr>
                                      <p:from x="200000" y="450000"/>
                                      <p:to x="100000" y="100000"/>
                                    </p:animScale>
                                    <p:set>
                                      <p:cBhvr>
                                        <p:cTn id="220" dur="770" fill="hold"/>
                                        <p:tgtEl>
                                          <p:spTgt spid="34"/>
                                        </p:tgtEl>
                                        <p:attrNameLst>
                                          <p:attrName>ppt_x</p:attrName>
                                        </p:attrNameLst>
                                      </p:cBhvr>
                                      <p:to>
                                        <p:strVal val="(0.5)"/>
                                      </p:to>
                                    </p:set>
                                    <p:anim from="(0.5)" to="(#ppt_x)" calcmode="lin" valueType="num">
                                      <p:cBhvr>
                                        <p:cTn id="221" dur="1230" accel="100000" fill="hold">
                                          <p:stCondLst>
                                            <p:cond delay="770"/>
                                          </p:stCondLst>
                                        </p:cTn>
                                        <p:tgtEl>
                                          <p:spTgt spid="34"/>
                                        </p:tgtEl>
                                        <p:attrNameLst>
                                          <p:attrName>ppt_x</p:attrName>
                                        </p:attrNameLst>
                                      </p:cBhvr>
                                    </p:anim>
                                    <p:set>
                                      <p:cBhvr>
                                        <p:cTn id="222" dur="770" fill="hold"/>
                                        <p:tgtEl>
                                          <p:spTgt spid="34"/>
                                        </p:tgtEl>
                                        <p:attrNameLst>
                                          <p:attrName>ppt_y</p:attrName>
                                        </p:attrNameLst>
                                      </p:cBhvr>
                                      <p:to>
                                        <p:strVal val="(#ppt_y+0.4)"/>
                                      </p:to>
                                    </p:set>
                                    <p:anim from="(#ppt_y+0.4)" to="(#ppt_y)" calcmode="lin" valueType="num">
                                      <p:cBhvr>
                                        <p:cTn id="223" dur="1230" accel="100000" fill="hold">
                                          <p:stCondLst>
                                            <p:cond delay="770"/>
                                          </p:stCondLst>
                                        </p:cTn>
                                        <p:tgtEl>
                                          <p:spTgt spid="3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P spid="29" grpId="0"/>
      <p:bldP spid="30" grpId="0"/>
      <p:bldP spid="33" grpId="0"/>
      <p:bldP spid="65" grpId="0"/>
      <p:bldP spid="404553" grpId="0"/>
      <p:bldP spid="404554" grpId="0"/>
      <p:bldP spid="404559" grpId="0"/>
      <p:bldP spid="404560" grpId="0"/>
      <p:bldP spid="404562" grpId="0"/>
      <p:bldP spid="404563" grpId="0"/>
      <p:bldP spid="404564" grpId="0"/>
      <p:bldP spid="404566" grpId="0"/>
      <p:bldP spid="404567" grpId="0"/>
      <p:bldP spid="404568" grpId="0"/>
      <p:bldP spid="404569" grpId="0"/>
      <p:bldP spid="2" grpId="0"/>
      <p:bldP spid="3" grpId="0"/>
      <p:bldP spid="5" grpId="0"/>
      <p:bldP spid="6" grpId="0"/>
      <p:bldP spid="4" grpId="0"/>
      <p:bldP spid="7" grpId="0"/>
      <p:bldP spid="8" grpId="0"/>
      <p:bldP spid="34"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5"/>
          <p:cNvSpPr>
            <a:spLocks noChangeArrowheads="1"/>
          </p:cNvSpPr>
          <p:nvPr/>
        </p:nvSpPr>
        <p:spPr bwMode="auto">
          <a:xfrm>
            <a:off x="359667" y="3648075"/>
            <a:ext cx="8532813" cy="2000250"/>
          </a:xfrm>
          <a:prstGeom prst="rect">
            <a:avLst/>
          </a:prstGeom>
          <a:noFill/>
          <a:ln w="9525">
            <a:noFill/>
            <a:miter lim="800000"/>
            <a:headEnd/>
            <a:tailEnd/>
          </a:ln>
        </p:spPr>
        <p:txBody>
          <a:bodyPr>
            <a:spAutoFit/>
          </a:bodyPr>
          <a:lstStyle/>
          <a:p>
            <a:r>
              <a:rPr lang="en-GB" sz="2000" dirty="0" smtClean="0">
                <a:solidFill>
                  <a:srgbClr val="000000"/>
                </a:solidFill>
              </a:rPr>
              <a:t>Four/five </a:t>
            </a:r>
            <a:r>
              <a:rPr lang="en-GB" sz="2000" dirty="0">
                <a:solidFill>
                  <a:srgbClr val="000000"/>
                </a:solidFill>
              </a:rPr>
              <a:t>different activities. </a:t>
            </a:r>
          </a:p>
          <a:p>
            <a:endParaRPr lang="en-GB" sz="800" dirty="0">
              <a:solidFill>
                <a:srgbClr val="000000"/>
              </a:solidFill>
            </a:endParaRPr>
          </a:p>
          <a:p>
            <a:r>
              <a:rPr lang="en-GB" sz="2000" dirty="0" smtClean="0">
                <a:solidFill>
                  <a:srgbClr val="000000"/>
                </a:solidFill>
              </a:rPr>
              <a:t>Four/five </a:t>
            </a:r>
            <a:r>
              <a:rPr lang="en-GB" sz="2000" dirty="0">
                <a:solidFill>
                  <a:srgbClr val="000000"/>
                </a:solidFill>
              </a:rPr>
              <a:t>groups. </a:t>
            </a:r>
          </a:p>
          <a:p>
            <a:endParaRPr lang="en-GB" sz="800" dirty="0">
              <a:solidFill>
                <a:srgbClr val="000000"/>
              </a:solidFill>
            </a:endParaRPr>
          </a:p>
          <a:p>
            <a:r>
              <a:rPr lang="en-GB" sz="2000" dirty="0">
                <a:solidFill>
                  <a:srgbClr val="000000"/>
                </a:solidFill>
              </a:rPr>
              <a:t>Each group spends 10 minutes per activity and moves onto the next when instructed to do so.</a:t>
            </a:r>
          </a:p>
          <a:p>
            <a:endParaRPr lang="en-GB" sz="800" dirty="0">
              <a:solidFill>
                <a:srgbClr val="000000"/>
              </a:solidFill>
            </a:endParaRPr>
          </a:p>
          <a:p>
            <a:r>
              <a:rPr lang="en-GB" sz="2000" dirty="0">
                <a:solidFill>
                  <a:srgbClr val="000000"/>
                </a:solidFill>
              </a:rPr>
              <a:t>The activities are learner led and teacher acts as a facilitator.</a:t>
            </a:r>
            <a:endParaRPr lang="en-US" sz="2000" dirty="0">
              <a:solidFill>
                <a:srgbClr val="000000"/>
              </a:solidFill>
            </a:endParaRPr>
          </a:p>
        </p:txBody>
      </p:sp>
      <p:pic>
        <p:nvPicPr>
          <p:cNvPr id="21507" name="Picture 4" descr="http://wobsy.files.wordpress.com/2012/03/carousel.jpg"/>
          <p:cNvPicPr>
            <a:picLocks noChangeAspect="1" noChangeArrowheads="1"/>
          </p:cNvPicPr>
          <p:nvPr/>
        </p:nvPicPr>
        <p:blipFill>
          <a:blip r:embed="rId2" cstate="print"/>
          <a:srcRect/>
          <a:stretch>
            <a:fillRect/>
          </a:stretch>
        </p:blipFill>
        <p:spPr bwMode="auto">
          <a:xfrm>
            <a:off x="3419475" y="1628775"/>
            <a:ext cx="2138363" cy="2138363"/>
          </a:xfrm>
          <a:prstGeom prst="rect">
            <a:avLst/>
          </a:prstGeom>
          <a:noFill/>
          <a:ln w="9525">
            <a:noFill/>
            <a:miter lim="800000"/>
            <a:headEnd/>
            <a:tailEnd/>
          </a:ln>
        </p:spPr>
      </p:pic>
      <p:sp>
        <p:nvSpPr>
          <p:cNvPr id="5" name="Rectangle 2"/>
          <p:cNvSpPr txBox="1">
            <a:spLocks/>
          </p:cNvSpPr>
          <p:nvPr/>
        </p:nvSpPr>
        <p:spPr bwMode="auto">
          <a:xfrm>
            <a:off x="457200" y="457200"/>
            <a:ext cx="2016125" cy="779463"/>
          </a:xfrm>
          <a:prstGeom prst="rect">
            <a:avLst/>
          </a:prstGeom>
          <a:noFill/>
          <a:ln w="9525">
            <a:noFill/>
            <a:miter lim="800000"/>
            <a:headEnd/>
            <a:tailEnd/>
          </a:ln>
        </p:spPr>
        <p:txBody>
          <a:bodyPr anchor="ctr"/>
          <a:lstStyle/>
          <a:p>
            <a:pPr>
              <a:defRPr/>
            </a:pPr>
            <a:r>
              <a:rPr lang="en-GB" sz="2800" kern="0" dirty="0">
                <a:solidFill>
                  <a:srgbClr val="000000"/>
                </a:solidFill>
                <a:latin typeface="+mj-lt"/>
                <a:cs typeface="+mj-cs"/>
              </a:rPr>
              <a:t>Carousel </a:t>
            </a:r>
          </a:p>
        </p:txBody>
      </p:sp>
      <p:sp>
        <p:nvSpPr>
          <p:cNvPr id="6" name="Curved Right Arrow 5"/>
          <p:cNvSpPr>
            <a:spLocks noChangeArrowheads="1"/>
          </p:cNvSpPr>
          <p:nvPr/>
        </p:nvSpPr>
        <p:spPr bwMode="auto">
          <a:xfrm>
            <a:off x="2627313" y="1773238"/>
            <a:ext cx="647700" cy="1871662"/>
          </a:xfrm>
          <a:prstGeom prst="curvedRightArrow">
            <a:avLst>
              <a:gd name="adj1" fmla="val 25004"/>
              <a:gd name="adj2" fmla="val 49995"/>
              <a:gd name="adj3" fmla="val 37699"/>
            </a:avLst>
          </a:prstGeom>
          <a:gradFill rotWithShape="1">
            <a:gsLst>
              <a:gs pos="0">
                <a:srgbClr val="0067D9"/>
              </a:gs>
              <a:gs pos="100000">
                <a:srgbClr val="8CB1FF"/>
              </a:gs>
            </a:gsLst>
            <a:lin ang="16200000"/>
          </a:gradFill>
          <a:ln w="9525">
            <a:solidFill>
              <a:srgbClr val="0063BD"/>
            </a:solidFill>
            <a:miter lim="800000"/>
            <a:headEnd/>
            <a:tailEnd/>
          </a:ln>
          <a:effectLst>
            <a:outerShdw blurRad="63500" dist="23000" dir="5400000" rotWithShape="0">
              <a:srgbClr val="000000">
                <a:alpha val="34998"/>
              </a:srgbClr>
            </a:outerShdw>
          </a:effectLst>
        </p:spPr>
        <p:txBody>
          <a:bodyPr anchor="ctr"/>
          <a:lstStyle/>
          <a:p>
            <a:pPr algn="ctr">
              <a:defRPr/>
            </a:pPr>
            <a:endParaRPr lang="en-GB">
              <a:latin typeface="+mn-lt"/>
            </a:endParaRPr>
          </a:p>
        </p:txBody>
      </p:sp>
      <p:sp>
        <p:nvSpPr>
          <p:cNvPr id="7" name="Curved Right Arrow 6"/>
          <p:cNvSpPr>
            <a:spLocks noChangeArrowheads="1"/>
          </p:cNvSpPr>
          <p:nvPr/>
        </p:nvSpPr>
        <p:spPr bwMode="auto">
          <a:xfrm rot="16200000">
            <a:off x="4176713" y="3032125"/>
            <a:ext cx="647700" cy="1873250"/>
          </a:xfrm>
          <a:prstGeom prst="curvedRightArrow">
            <a:avLst>
              <a:gd name="adj1" fmla="val 25012"/>
              <a:gd name="adj2" fmla="val 49997"/>
              <a:gd name="adj3" fmla="val 37699"/>
            </a:avLst>
          </a:prstGeom>
          <a:gradFill rotWithShape="1">
            <a:gsLst>
              <a:gs pos="0">
                <a:srgbClr val="0067D9"/>
              </a:gs>
              <a:gs pos="100000">
                <a:srgbClr val="8CB1FF"/>
              </a:gs>
            </a:gsLst>
            <a:lin ang="16200000"/>
          </a:gradFill>
          <a:ln w="9525">
            <a:solidFill>
              <a:srgbClr val="0063BD"/>
            </a:solidFill>
            <a:miter lim="800000"/>
            <a:headEnd/>
            <a:tailEnd/>
          </a:ln>
          <a:effectLst>
            <a:outerShdw blurRad="63500" dist="23000" dir="5400000" rotWithShape="0">
              <a:srgbClr val="000000">
                <a:alpha val="34998"/>
              </a:srgbClr>
            </a:outerShdw>
          </a:effectLst>
        </p:spPr>
        <p:txBody>
          <a:bodyPr vert="eaVert" anchor="ctr"/>
          <a:lstStyle/>
          <a:p>
            <a:pPr algn="ctr">
              <a:defRPr/>
            </a:pPr>
            <a:endParaRPr lang="en-GB">
              <a:latin typeface="+mn-lt"/>
            </a:endParaRPr>
          </a:p>
        </p:txBody>
      </p:sp>
      <p:sp>
        <p:nvSpPr>
          <p:cNvPr id="8" name="Curved Right Arrow 7"/>
          <p:cNvSpPr>
            <a:spLocks noChangeArrowheads="1"/>
          </p:cNvSpPr>
          <p:nvPr/>
        </p:nvSpPr>
        <p:spPr bwMode="auto">
          <a:xfrm rot="5400000">
            <a:off x="4104482" y="440531"/>
            <a:ext cx="647700" cy="1871663"/>
          </a:xfrm>
          <a:prstGeom prst="curvedRightArrow">
            <a:avLst>
              <a:gd name="adj1" fmla="val 25004"/>
              <a:gd name="adj2" fmla="val 49995"/>
              <a:gd name="adj3" fmla="val 37699"/>
            </a:avLst>
          </a:prstGeom>
          <a:gradFill rotWithShape="1">
            <a:gsLst>
              <a:gs pos="0">
                <a:srgbClr val="0067D9"/>
              </a:gs>
              <a:gs pos="100000">
                <a:srgbClr val="8CB1FF"/>
              </a:gs>
            </a:gsLst>
            <a:lin ang="16200000"/>
          </a:gradFill>
          <a:ln w="9525">
            <a:solidFill>
              <a:srgbClr val="0063BD"/>
            </a:solidFill>
            <a:miter lim="800000"/>
            <a:headEnd/>
            <a:tailEnd/>
          </a:ln>
          <a:effectLst>
            <a:outerShdw blurRad="63500" dist="23000" dir="5400000" rotWithShape="0">
              <a:srgbClr val="000000">
                <a:alpha val="34998"/>
              </a:srgbClr>
            </a:outerShdw>
          </a:effectLst>
        </p:spPr>
        <p:txBody>
          <a:bodyPr rot="10800000" vert="eaVert" anchor="ctr"/>
          <a:lstStyle/>
          <a:p>
            <a:pPr algn="ctr">
              <a:defRPr/>
            </a:pPr>
            <a:endParaRPr lang="en-GB">
              <a:latin typeface="+mn-lt"/>
            </a:endParaRPr>
          </a:p>
        </p:txBody>
      </p:sp>
      <p:sp>
        <p:nvSpPr>
          <p:cNvPr id="9" name="Curved Right Arrow 8"/>
          <p:cNvSpPr>
            <a:spLocks noChangeArrowheads="1"/>
          </p:cNvSpPr>
          <p:nvPr/>
        </p:nvSpPr>
        <p:spPr bwMode="auto">
          <a:xfrm rot="10800000">
            <a:off x="5651500" y="1700213"/>
            <a:ext cx="649288" cy="1873250"/>
          </a:xfrm>
          <a:prstGeom prst="curvedRightArrow">
            <a:avLst>
              <a:gd name="adj1" fmla="val 24991"/>
              <a:gd name="adj2" fmla="val 49995"/>
              <a:gd name="adj3" fmla="val 37699"/>
            </a:avLst>
          </a:prstGeom>
          <a:gradFill rotWithShape="1">
            <a:gsLst>
              <a:gs pos="0">
                <a:srgbClr val="0067D9"/>
              </a:gs>
              <a:gs pos="100000">
                <a:srgbClr val="8CB1FF"/>
              </a:gs>
            </a:gsLst>
            <a:lin ang="16200000"/>
          </a:gradFill>
          <a:ln w="9525">
            <a:solidFill>
              <a:srgbClr val="0063BD"/>
            </a:solidFill>
            <a:miter lim="800000"/>
            <a:headEnd/>
            <a:tailEnd/>
          </a:ln>
          <a:effectLst>
            <a:outerShdw blurRad="63500" dist="23000" dir="5400000" rotWithShape="0">
              <a:srgbClr val="000000">
                <a:alpha val="34998"/>
              </a:srgbClr>
            </a:outerShdw>
          </a:effectLst>
        </p:spPr>
        <p:txBody>
          <a:bodyPr rot="10800000" anchor="ctr"/>
          <a:lstStyle/>
          <a:p>
            <a:pPr algn="ctr">
              <a:defRPr/>
            </a:pPr>
            <a:endParaRPr lang="en-GB">
              <a:latin typeface="+mn-lt"/>
            </a:endParaRPr>
          </a:p>
        </p:txBody>
      </p:sp>
      <p:sp>
        <p:nvSpPr>
          <p:cNvPr id="10" name="Rectangle 2"/>
          <p:cNvSpPr txBox="1">
            <a:spLocks/>
          </p:cNvSpPr>
          <p:nvPr/>
        </p:nvSpPr>
        <p:spPr bwMode="auto">
          <a:xfrm>
            <a:off x="395635" y="3068638"/>
            <a:ext cx="2016125" cy="779462"/>
          </a:xfrm>
          <a:prstGeom prst="rect">
            <a:avLst/>
          </a:prstGeom>
          <a:noFill/>
          <a:ln w="9525">
            <a:noFill/>
            <a:miter lim="800000"/>
            <a:headEnd/>
            <a:tailEnd/>
          </a:ln>
        </p:spPr>
        <p:txBody>
          <a:bodyPr anchor="ctr"/>
          <a:lstStyle/>
          <a:p>
            <a:pPr>
              <a:defRPr/>
            </a:pPr>
            <a:r>
              <a:rPr lang="en-GB" sz="2800" kern="0" dirty="0">
                <a:solidFill>
                  <a:srgbClr val="000000"/>
                </a:solidFill>
                <a:latin typeface="+mj-lt"/>
                <a:cs typeface="+mj-cs"/>
              </a:rPr>
              <a:t>Student:</a:t>
            </a:r>
          </a:p>
        </p:txBody>
      </p:sp>
      <p:sp>
        <p:nvSpPr>
          <p:cNvPr id="11" name="Rectangle 5"/>
          <p:cNvSpPr>
            <a:spLocks noChangeArrowheads="1"/>
          </p:cNvSpPr>
          <p:nvPr/>
        </p:nvSpPr>
        <p:spPr bwMode="auto">
          <a:xfrm>
            <a:off x="361255" y="6111875"/>
            <a:ext cx="3419475" cy="401638"/>
          </a:xfrm>
          <a:prstGeom prst="rect">
            <a:avLst/>
          </a:prstGeom>
          <a:noFill/>
          <a:ln w="9525">
            <a:noFill/>
            <a:miter lim="800000"/>
            <a:headEnd/>
            <a:tailEnd/>
          </a:ln>
        </p:spPr>
        <p:txBody>
          <a:bodyPr>
            <a:spAutoFit/>
          </a:bodyPr>
          <a:lstStyle/>
          <a:p>
            <a:r>
              <a:rPr lang="en-GB" sz="2000">
                <a:solidFill>
                  <a:srgbClr val="000000"/>
                </a:solidFill>
              </a:rPr>
              <a:t>Verbal, short cycle feedback</a:t>
            </a:r>
          </a:p>
        </p:txBody>
      </p:sp>
      <p:sp>
        <p:nvSpPr>
          <p:cNvPr id="12" name="Rectangle 2"/>
          <p:cNvSpPr txBox="1">
            <a:spLocks/>
          </p:cNvSpPr>
          <p:nvPr/>
        </p:nvSpPr>
        <p:spPr bwMode="auto">
          <a:xfrm>
            <a:off x="324742" y="5529263"/>
            <a:ext cx="2016125" cy="779462"/>
          </a:xfrm>
          <a:prstGeom prst="rect">
            <a:avLst/>
          </a:prstGeom>
          <a:noFill/>
          <a:ln w="9525">
            <a:noFill/>
            <a:miter lim="800000"/>
            <a:headEnd/>
            <a:tailEnd/>
          </a:ln>
        </p:spPr>
        <p:txBody>
          <a:bodyPr anchor="ctr"/>
          <a:lstStyle/>
          <a:p>
            <a:pPr>
              <a:defRPr/>
            </a:pPr>
            <a:r>
              <a:rPr lang="en-GB" sz="2800" kern="0" dirty="0">
                <a:solidFill>
                  <a:srgbClr val="000000"/>
                </a:solidFill>
                <a:latin typeface="+mj-lt"/>
                <a:cs typeface="+mj-cs"/>
              </a:rPr>
              <a:t>Teacher: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checkerboard(across)">
                                      <p:cBhvr>
                                        <p:cTn id="7" dur="500"/>
                                        <p:tgtEl>
                                          <p:spTgt spid="7065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10" grpId="0"/>
      <p:bldP spid="11" grpId="0"/>
      <p:bldP spid="12"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p:cNvSpPr>
          <p:nvPr/>
        </p:nvSpPr>
        <p:spPr bwMode="auto">
          <a:xfrm>
            <a:off x="22225" y="304800"/>
            <a:ext cx="7597775" cy="77946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lstStyle/>
          <a:p>
            <a:r>
              <a:rPr lang="en-GB" sz="3200" b="1" dirty="0">
                <a:solidFill>
                  <a:srgbClr val="000000"/>
                </a:solidFill>
              </a:rPr>
              <a:t>The big dip!!! Breaking through to success</a:t>
            </a:r>
          </a:p>
        </p:txBody>
      </p:sp>
      <p:pic>
        <p:nvPicPr>
          <p:cNvPr id="35844" name="Picture 4"/>
          <p:cNvPicPr>
            <a:picLocks noChangeAspect="1"/>
          </p:cNvPicPr>
          <p:nvPr/>
        </p:nvPicPr>
        <p:blipFill>
          <a:blip r:embed="rId2"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331075" y="304800"/>
            <a:ext cx="1508125" cy="1524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35845" name="TextBox 5"/>
          <p:cNvSpPr txBox="1">
            <a:spLocks noChangeArrowheads="1"/>
          </p:cNvSpPr>
          <p:nvPr/>
        </p:nvSpPr>
        <p:spPr bwMode="auto">
          <a:xfrm>
            <a:off x="152400" y="1981200"/>
            <a:ext cx="8839200" cy="120032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US" sz="2400" b="0" i="1" dirty="0">
                <a:solidFill>
                  <a:srgbClr val="000000"/>
                </a:solidFill>
              </a:rPr>
              <a:t>* Each group is allowed</a:t>
            </a:r>
            <a:r>
              <a:rPr lang="en-US" sz="2400" b="0" i="1" dirty="0" smtClean="0">
                <a:solidFill>
                  <a:srgbClr val="000000"/>
                </a:solidFill>
              </a:rPr>
              <a:t> two questions </a:t>
            </a:r>
            <a:r>
              <a:rPr lang="en-US" sz="2400" b="0" i="1" dirty="0">
                <a:solidFill>
                  <a:srgbClr val="000000"/>
                </a:solidFill>
              </a:rPr>
              <a:t>to get</a:t>
            </a:r>
            <a:r>
              <a:rPr lang="en-US" sz="2400" b="0" i="1" dirty="0" smtClean="0">
                <a:solidFill>
                  <a:srgbClr val="000000"/>
                </a:solidFill>
              </a:rPr>
              <a:t> out </a:t>
            </a:r>
            <a:r>
              <a:rPr lang="en-US" sz="2400" b="0" i="1" dirty="0">
                <a:solidFill>
                  <a:srgbClr val="000000"/>
                </a:solidFill>
              </a:rPr>
              <a:t>of the big dip</a:t>
            </a:r>
          </a:p>
          <a:p>
            <a:pPr eaLnBrk="1" hangingPunct="1"/>
            <a:endParaRPr lang="en-US" sz="2400" b="0" i="1" dirty="0">
              <a:solidFill>
                <a:srgbClr val="000000"/>
              </a:solidFill>
            </a:endParaRPr>
          </a:p>
          <a:p>
            <a:pPr eaLnBrk="1" hangingPunct="1"/>
            <a:r>
              <a:rPr lang="en-US" sz="2400" b="0" i="1" dirty="0">
                <a:solidFill>
                  <a:srgbClr val="000000"/>
                </a:solidFill>
              </a:rPr>
              <a:t>* Use your questions wisely </a:t>
            </a:r>
            <a:r>
              <a:rPr lang="en-US" sz="2400" b="0" i="1" dirty="0">
                <a:solidFill>
                  <a:srgbClr val="000000"/>
                </a:solidFill>
                <a:sym typeface="Wingdings" charset="2"/>
              </a:rPr>
              <a:t> </a:t>
            </a:r>
            <a:endParaRPr lang="en-US" sz="2400" b="0" i="1" dirty="0">
              <a:solidFill>
                <a:srgbClr val="000000"/>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6971134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250825" y="57249"/>
            <a:ext cx="8710613" cy="779463"/>
          </a:xfrm>
        </p:spPr>
        <p:txBody>
          <a:bodyPr/>
          <a:lstStyle/>
          <a:p>
            <a:pPr eaLnBrk="1" hangingPunct="1"/>
            <a:r>
              <a:rPr lang="en-GB" sz="3600" b="1" dirty="0" smtClean="0">
                <a:solidFill>
                  <a:srgbClr val="000000"/>
                </a:solidFill>
              </a:rPr>
              <a:t>Speaking: Role plays </a:t>
            </a:r>
          </a:p>
        </p:txBody>
      </p:sp>
      <p:sp>
        <p:nvSpPr>
          <p:cNvPr id="23555" name="Rectangle 3"/>
          <p:cNvSpPr>
            <a:spLocks noGrp="1"/>
          </p:cNvSpPr>
          <p:nvPr>
            <p:ph type="body" idx="4294967295"/>
          </p:nvPr>
        </p:nvSpPr>
        <p:spPr>
          <a:xfrm>
            <a:off x="0" y="980728"/>
            <a:ext cx="9144000" cy="431800"/>
          </a:xfrm>
        </p:spPr>
        <p:txBody>
          <a:bodyPr>
            <a:noAutofit/>
          </a:bodyPr>
          <a:lstStyle/>
          <a:p>
            <a:pPr>
              <a:buFont typeface="Webdings" pitchFamily="18" charset="2"/>
              <a:buNone/>
            </a:pPr>
            <a:r>
              <a:rPr lang="en-GB" sz="2000" b="1" dirty="0" smtClean="0">
                <a:solidFill>
                  <a:srgbClr val="000000"/>
                </a:solidFill>
              </a:rPr>
              <a:t>Some students feel less reserved if they have a role to play, and can escape from “being themselves”.  </a:t>
            </a:r>
          </a:p>
        </p:txBody>
      </p:sp>
      <p:sp>
        <p:nvSpPr>
          <p:cNvPr id="23556" name="Rectangle 3"/>
          <p:cNvSpPr>
            <a:spLocks/>
          </p:cNvSpPr>
          <p:nvPr/>
        </p:nvSpPr>
        <p:spPr bwMode="auto">
          <a:xfrm>
            <a:off x="0" y="3429000"/>
            <a:ext cx="9144000" cy="1728788"/>
          </a:xfrm>
          <a:prstGeom prst="rect">
            <a:avLst/>
          </a:prstGeom>
          <a:noFill/>
          <a:ln w="9525">
            <a:noFill/>
            <a:miter lim="800000"/>
            <a:headEnd/>
            <a:tailEnd/>
          </a:ln>
        </p:spPr>
        <p:txBody>
          <a:bodyPr/>
          <a:lstStyle/>
          <a:p>
            <a:pPr marL="342900" indent="-342900" eaLnBrk="0" hangingPunct="0">
              <a:spcBef>
                <a:spcPct val="30000"/>
              </a:spcBef>
              <a:buClr>
                <a:schemeClr val="accent1"/>
              </a:buClr>
              <a:buFont typeface="Webdings" pitchFamily="18" charset="2"/>
              <a:buNone/>
            </a:pPr>
            <a:r>
              <a:rPr lang="en-GB" sz="2000" b="1" dirty="0">
                <a:solidFill>
                  <a:srgbClr val="000000"/>
                </a:solidFill>
              </a:rPr>
              <a:t>Pair work</a:t>
            </a:r>
            <a:r>
              <a:rPr lang="en-GB" sz="2000" dirty="0">
                <a:solidFill>
                  <a:srgbClr val="000000"/>
                </a:solidFill>
              </a:rPr>
              <a:t>: imagine both of you want to meet later.  Sit back to back and role-play a phone call.  Use these questions and your own ideas: </a:t>
            </a:r>
          </a:p>
          <a:p>
            <a:pPr marL="342900" indent="-342900" eaLnBrk="0" hangingPunct="0">
              <a:spcBef>
                <a:spcPct val="30000"/>
              </a:spcBef>
              <a:buClr>
                <a:schemeClr val="accent1"/>
              </a:buClr>
              <a:buFont typeface="Webdings" pitchFamily="18" charset="2"/>
              <a:buChar char="4"/>
            </a:pPr>
            <a:r>
              <a:rPr lang="en-GB" sz="2000" dirty="0">
                <a:solidFill>
                  <a:srgbClr val="000000"/>
                </a:solidFill>
              </a:rPr>
              <a:t>Where are you?</a:t>
            </a:r>
          </a:p>
          <a:p>
            <a:pPr marL="342900" indent="-342900" eaLnBrk="0" hangingPunct="0">
              <a:spcBef>
                <a:spcPct val="30000"/>
              </a:spcBef>
              <a:buClr>
                <a:schemeClr val="accent1"/>
              </a:buClr>
              <a:buFont typeface="Webdings" pitchFamily="18" charset="2"/>
              <a:buChar char="4"/>
            </a:pPr>
            <a:r>
              <a:rPr lang="en-GB" sz="2000" dirty="0">
                <a:solidFill>
                  <a:srgbClr val="000000"/>
                </a:solidFill>
              </a:rPr>
              <a:t>What are you doing? </a:t>
            </a:r>
          </a:p>
          <a:p>
            <a:pPr marL="342900" indent="-342900" eaLnBrk="0" hangingPunct="0">
              <a:spcBef>
                <a:spcPct val="30000"/>
              </a:spcBef>
              <a:buClr>
                <a:schemeClr val="accent1"/>
              </a:buClr>
              <a:buFont typeface="Webdings" pitchFamily="18" charset="2"/>
              <a:buChar char="4"/>
            </a:pPr>
            <a:r>
              <a:rPr lang="en-GB" sz="2000" dirty="0">
                <a:solidFill>
                  <a:srgbClr val="000000"/>
                </a:solidFill>
              </a:rPr>
              <a:t>Who are you with?</a:t>
            </a:r>
          </a:p>
          <a:p>
            <a:pPr marL="342900" indent="-342900" eaLnBrk="0" hangingPunct="0">
              <a:spcBef>
                <a:spcPct val="30000"/>
              </a:spcBef>
              <a:buClr>
                <a:schemeClr val="accent1"/>
              </a:buClr>
              <a:buFont typeface="Webdings" pitchFamily="18" charset="2"/>
              <a:buChar char="4"/>
            </a:pPr>
            <a:r>
              <a:rPr lang="en-GB" sz="2000" dirty="0">
                <a:solidFill>
                  <a:srgbClr val="000000"/>
                </a:solidFill>
              </a:rPr>
              <a:t>Where should we meet?</a:t>
            </a:r>
          </a:p>
        </p:txBody>
      </p:sp>
      <p:sp>
        <p:nvSpPr>
          <p:cNvPr id="23557" name="Rectangle 3"/>
          <p:cNvSpPr>
            <a:spLocks/>
          </p:cNvSpPr>
          <p:nvPr/>
        </p:nvSpPr>
        <p:spPr bwMode="auto">
          <a:xfrm>
            <a:off x="-34925" y="1844601"/>
            <a:ext cx="9144000" cy="431800"/>
          </a:xfrm>
          <a:prstGeom prst="rect">
            <a:avLst/>
          </a:prstGeom>
          <a:noFill/>
          <a:ln w="9525">
            <a:noFill/>
            <a:miter lim="800000"/>
            <a:headEnd/>
            <a:tailEnd/>
          </a:ln>
        </p:spPr>
        <p:txBody>
          <a:bodyPr/>
          <a:lstStyle/>
          <a:p>
            <a:pPr marL="342900" indent="-342900" eaLnBrk="0" hangingPunct="0">
              <a:spcBef>
                <a:spcPct val="30000"/>
              </a:spcBef>
              <a:buClr>
                <a:schemeClr val="accent1"/>
              </a:buClr>
              <a:buFont typeface="Webdings" pitchFamily="18" charset="2"/>
              <a:buNone/>
            </a:pPr>
            <a:r>
              <a:rPr lang="en-GB" sz="2400" b="1" dirty="0">
                <a:solidFill>
                  <a:srgbClr val="000000"/>
                </a:solidFill>
              </a:rPr>
              <a:t>Role plays </a:t>
            </a:r>
            <a:r>
              <a:rPr lang="en-GB" sz="2400" dirty="0">
                <a:solidFill>
                  <a:srgbClr val="000000"/>
                </a:solidFill>
              </a:rPr>
              <a:t>may involve students playing a </a:t>
            </a:r>
            <a:r>
              <a:rPr lang="en-GB" sz="2400" i="1" dirty="0">
                <a:solidFill>
                  <a:srgbClr val="000000"/>
                </a:solidFill>
              </a:rPr>
              <a:t>tourist/tour guide, boss/employee, customer/post office clerk</a:t>
            </a:r>
          </a:p>
        </p:txBody>
      </p:sp>
      <p:sp>
        <p:nvSpPr>
          <p:cNvPr id="23558" name="Rectangle 9"/>
          <p:cNvSpPr>
            <a:spLocks noChangeArrowheads="1"/>
          </p:cNvSpPr>
          <p:nvPr/>
        </p:nvSpPr>
        <p:spPr bwMode="auto">
          <a:xfrm>
            <a:off x="3924300" y="4654476"/>
            <a:ext cx="4767263" cy="1016000"/>
          </a:xfrm>
          <a:prstGeom prst="rect">
            <a:avLst/>
          </a:prstGeom>
          <a:noFill/>
          <a:ln w="9525">
            <a:noFill/>
            <a:miter lim="800000"/>
            <a:headEnd/>
            <a:tailEnd/>
          </a:ln>
        </p:spPr>
        <p:txBody>
          <a:bodyPr wrap="none">
            <a:spAutoFit/>
          </a:bodyPr>
          <a:lstStyle/>
          <a:p>
            <a:r>
              <a:rPr lang="en-US" sz="2000" i="1" dirty="0">
                <a:solidFill>
                  <a:srgbClr val="000000"/>
                </a:solidFill>
              </a:rPr>
              <a:t>“Hi, this is Pete. Could I speak to Marc?”</a:t>
            </a:r>
          </a:p>
          <a:p>
            <a:r>
              <a:rPr lang="en-US" sz="2000" i="1" dirty="0">
                <a:solidFill>
                  <a:srgbClr val="000000"/>
                </a:solidFill>
              </a:rPr>
              <a:t>“Speaking. Hey, Pete, where are you?”</a:t>
            </a:r>
          </a:p>
          <a:p>
            <a:r>
              <a:rPr lang="en-US" sz="2000" i="1" dirty="0">
                <a:solidFill>
                  <a:srgbClr val="000000"/>
                </a:solidFill>
              </a:rPr>
              <a:t>“I’m still at home. What are you doing?”</a:t>
            </a:r>
          </a:p>
        </p:txBody>
      </p:sp>
      <p:sp>
        <p:nvSpPr>
          <p:cNvPr id="23559" name="AutoShape 10"/>
          <p:cNvSpPr>
            <a:spLocks noChangeArrowheads="1"/>
          </p:cNvSpPr>
          <p:nvPr/>
        </p:nvSpPr>
        <p:spPr bwMode="auto">
          <a:xfrm>
            <a:off x="3276600" y="4221088"/>
            <a:ext cx="431800" cy="936625"/>
          </a:xfrm>
          <a:prstGeom prst="curvedRightArrow">
            <a:avLst>
              <a:gd name="adj1" fmla="val 43382"/>
              <a:gd name="adj2" fmla="val 86765"/>
              <a:gd name="adj3" fmla="val 33333"/>
            </a:avLst>
          </a:prstGeom>
          <a:solidFill>
            <a:schemeClr val="accent1"/>
          </a:solidFill>
          <a:ln w="9525">
            <a:solidFill>
              <a:schemeClr val="tx1"/>
            </a:solidFill>
            <a:miter lim="800000"/>
            <a:headEnd/>
            <a:tailEnd/>
          </a:ln>
        </p:spPr>
        <p:txBody>
          <a:bodyPr wrap="none" anchor="ctr"/>
          <a:lstStyle/>
          <a:p>
            <a:endParaRPr lang="en-US" sz="2000">
              <a:solidFill>
                <a:srgbClr val="000000"/>
              </a:solidFill>
            </a:endParaRPr>
          </a:p>
        </p:txBody>
      </p:sp>
      <p:sp>
        <p:nvSpPr>
          <p:cNvPr id="23560" name="Rectangle 11"/>
          <p:cNvSpPr>
            <a:spLocks noChangeArrowheads="1"/>
          </p:cNvSpPr>
          <p:nvPr/>
        </p:nvSpPr>
        <p:spPr bwMode="auto">
          <a:xfrm>
            <a:off x="108520" y="6021288"/>
            <a:ext cx="9144000" cy="400050"/>
          </a:xfrm>
          <a:prstGeom prst="rect">
            <a:avLst/>
          </a:prstGeom>
          <a:noFill/>
          <a:ln w="9525">
            <a:noFill/>
            <a:miter lim="800000"/>
            <a:headEnd/>
            <a:tailEnd/>
          </a:ln>
        </p:spPr>
        <p:txBody>
          <a:bodyPr>
            <a:spAutoFit/>
          </a:bodyPr>
          <a:lstStyle/>
          <a:p>
            <a:r>
              <a:rPr lang="en-US" sz="2000" b="1" dirty="0">
                <a:solidFill>
                  <a:srgbClr val="000000"/>
                </a:solidFill>
              </a:rPr>
              <a:t>Remember</a:t>
            </a:r>
            <a:r>
              <a:rPr lang="en-US" sz="2000" dirty="0">
                <a:solidFill>
                  <a:srgbClr val="000000"/>
                </a:solidFill>
              </a:rPr>
              <a:t>: Some students may not enjoy pretending to be someone else</a:t>
            </a:r>
          </a:p>
        </p:txBody>
      </p:sp>
      <p:pic>
        <p:nvPicPr>
          <p:cNvPr id="9" name="Picture 8"/>
          <p:cNvPicPr>
            <a:picLocks noChangeAspect="1"/>
          </p:cNvPicPr>
          <p:nvPr/>
        </p:nvPicPr>
        <p:blipFill>
          <a:blip r:embed="rId2" cstate="print"/>
          <a:stretch>
            <a:fillRect/>
          </a:stretch>
        </p:blipFill>
        <p:spPr>
          <a:xfrm>
            <a:off x="4047057" y="2924944"/>
            <a:ext cx="227096" cy="216024"/>
          </a:xfrm>
          <a:prstGeom prst="rect">
            <a:avLst/>
          </a:prstGeom>
        </p:spPr>
      </p:pic>
      <p:pic>
        <p:nvPicPr>
          <p:cNvPr id="10" name="Picture 9"/>
          <p:cNvPicPr>
            <a:picLocks noChangeAspect="1"/>
          </p:cNvPicPr>
          <p:nvPr/>
        </p:nvPicPr>
        <p:blipFill>
          <a:blip r:embed="rId2" cstate="print"/>
          <a:stretch>
            <a:fillRect/>
          </a:stretch>
        </p:blipFill>
        <p:spPr>
          <a:xfrm>
            <a:off x="4560928" y="2924944"/>
            <a:ext cx="227096" cy="216024"/>
          </a:xfrm>
          <a:prstGeom prst="rect">
            <a:avLst/>
          </a:prstGeom>
        </p:spPr>
      </p:pic>
      <p:pic>
        <p:nvPicPr>
          <p:cNvPr id="11" name="Picture 10"/>
          <p:cNvPicPr>
            <a:picLocks noChangeAspect="1"/>
          </p:cNvPicPr>
          <p:nvPr/>
        </p:nvPicPr>
        <p:blipFill>
          <a:blip r:embed="rId2" cstate="print"/>
          <a:stretch>
            <a:fillRect/>
          </a:stretch>
        </p:blipFill>
        <p:spPr>
          <a:xfrm>
            <a:off x="3494128" y="2924944"/>
            <a:ext cx="227096" cy="216024"/>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descr="Screen Shot 2015-03-16 at 11.22.32.png"/>
          <p:cNvPicPr>
            <a:picLocks noChangeAspect="1"/>
          </p:cNvPicPr>
          <p:nvPr/>
        </p:nvPicPr>
        <p:blipFill>
          <a:blip r:embed="rId2" cstate="print"/>
          <a:srcRect l="25000" t="17333" r="26667" b="24000"/>
          <a:stretch>
            <a:fillRect/>
          </a:stretch>
        </p:blipFill>
        <p:spPr>
          <a:xfrm>
            <a:off x="4114800" y="838200"/>
            <a:ext cx="4419600" cy="3352800"/>
          </a:xfrm>
          <a:prstGeom prst="rect">
            <a:avLst/>
          </a:prstGeom>
        </p:spPr>
      </p:pic>
      <p:sp>
        <p:nvSpPr>
          <p:cNvPr id="12" name="Rectangle 2"/>
          <p:cNvSpPr txBox="1">
            <a:spLocks/>
          </p:cNvSpPr>
          <p:nvPr/>
        </p:nvSpPr>
        <p:spPr>
          <a:xfrm>
            <a:off x="250825" y="0"/>
            <a:ext cx="8710613" cy="77946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smtClean="0">
                <a:ln>
                  <a:noFill/>
                </a:ln>
                <a:solidFill>
                  <a:srgbClr val="000000"/>
                </a:solidFill>
                <a:effectLst/>
                <a:uLnTx/>
                <a:uFillTx/>
                <a:latin typeface="+mj-lt"/>
                <a:ea typeface="+mj-ea"/>
                <a:cs typeface="+mj-cs"/>
              </a:rPr>
              <a:t>Speaking: Role plays </a:t>
            </a:r>
          </a:p>
        </p:txBody>
      </p:sp>
      <p:sp>
        <p:nvSpPr>
          <p:cNvPr id="13" name="Rectangle 12"/>
          <p:cNvSpPr/>
          <p:nvPr/>
        </p:nvSpPr>
        <p:spPr>
          <a:xfrm>
            <a:off x="304800" y="3657600"/>
            <a:ext cx="2236510" cy="492443"/>
          </a:xfrm>
          <a:prstGeom prst="rect">
            <a:avLst/>
          </a:prstGeom>
        </p:spPr>
        <p:txBody>
          <a:bodyPr wrap="none">
            <a:spAutoFit/>
          </a:bodyPr>
          <a:lstStyle/>
          <a:p>
            <a:r>
              <a:rPr lang="en-GB" sz="2600" b="1" dirty="0" smtClean="0">
                <a:solidFill>
                  <a:srgbClr val="000000"/>
                </a:solidFill>
              </a:rPr>
              <a:t>Other contexts</a:t>
            </a:r>
            <a:endParaRPr lang="en-US" sz="2600" b="1" dirty="0"/>
          </a:p>
        </p:txBody>
      </p:sp>
      <p:sp>
        <p:nvSpPr>
          <p:cNvPr id="14" name="Rectangle 13"/>
          <p:cNvSpPr/>
          <p:nvPr/>
        </p:nvSpPr>
        <p:spPr>
          <a:xfrm>
            <a:off x="179512" y="4252555"/>
            <a:ext cx="4445260" cy="369332"/>
          </a:xfrm>
          <a:prstGeom prst="rect">
            <a:avLst/>
          </a:prstGeom>
        </p:spPr>
        <p:txBody>
          <a:bodyPr wrap="none">
            <a:spAutoFit/>
          </a:bodyPr>
          <a:lstStyle/>
          <a:p>
            <a:r>
              <a:rPr lang="en-GB" b="1" dirty="0" smtClean="0">
                <a:solidFill>
                  <a:srgbClr val="000000"/>
                </a:solidFill>
              </a:rPr>
              <a:t>Health and happiness: </a:t>
            </a:r>
            <a:r>
              <a:rPr lang="en-GB" dirty="0" smtClean="0">
                <a:solidFill>
                  <a:srgbClr val="000000"/>
                </a:solidFill>
              </a:rPr>
              <a:t>At the doctors surgery</a:t>
            </a:r>
            <a:endParaRPr lang="en-US" dirty="0"/>
          </a:p>
        </p:txBody>
      </p:sp>
      <p:sp>
        <p:nvSpPr>
          <p:cNvPr id="15" name="Rectangle 14"/>
          <p:cNvSpPr/>
          <p:nvPr/>
        </p:nvSpPr>
        <p:spPr>
          <a:xfrm>
            <a:off x="180689" y="4659868"/>
            <a:ext cx="8975662" cy="369332"/>
          </a:xfrm>
          <a:prstGeom prst="rect">
            <a:avLst/>
          </a:prstGeom>
        </p:spPr>
        <p:txBody>
          <a:bodyPr wrap="none">
            <a:spAutoFit/>
          </a:bodyPr>
          <a:lstStyle/>
          <a:p>
            <a:r>
              <a:rPr lang="en-GB" b="1" dirty="0" smtClean="0">
                <a:solidFill>
                  <a:srgbClr val="000000"/>
                </a:solidFill>
              </a:rPr>
              <a:t>Media travel and culture: </a:t>
            </a:r>
            <a:r>
              <a:rPr lang="en-GB" dirty="0" smtClean="0">
                <a:solidFill>
                  <a:srgbClr val="000000"/>
                </a:solidFill>
              </a:rPr>
              <a:t>Booking a room in a hotel or a flight/asking for directions/tour guide</a:t>
            </a:r>
            <a:endParaRPr lang="en-US" dirty="0"/>
          </a:p>
        </p:txBody>
      </p:sp>
      <p:sp>
        <p:nvSpPr>
          <p:cNvPr id="16" name="Rectangle 15"/>
          <p:cNvSpPr/>
          <p:nvPr/>
        </p:nvSpPr>
        <p:spPr>
          <a:xfrm>
            <a:off x="179512" y="5090755"/>
            <a:ext cx="6571030" cy="369332"/>
          </a:xfrm>
          <a:prstGeom prst="rect">
            <a:avLst/>
          </a:prstGeom>
        </p:spPr>
        <p:txBody>
          <a:bodyPr wrap="none">
            <a:spAutoFit/>
          </a:bodyPr>
          <a:lstStyle/>
          <a:p>
            <a:r>
              <a:rPr lang="en-GB" b="1" dirty="0" smtClean="0">
                <a:solidFill>
                  <a:srgbClr val="000000"/>
                </a:solidFill>
              </a:rPr>
              <a:t>Career and professions: </a:t>
            </a:r>
            <a:r>
              <a:rPr lang="en-GB" dirty="0" smtClean="0">
                <a:solidFill>
                  <a:srgbClr val="000000"/>
                </a:solidFill>
              </a:rPr>
              <a:t>A job interview/work experience interview/</a:t>
            </a:r>
            <a:endParaRPr lang="en-US" dirty="0"/>
          </a:p>
        </p:txBody>
      </p:sp>
      <p:sp>
        <p:nvSpPr>
          <p:cNvPr id="17" name="Rectangle 16"/>
          <p:cNvSpPr/>
          <p:nvPr/>
        </p:nvSpPr>
        <p:spPr>
          <a:xfrm>
            <a:off x="180689" y="5498068"/>
            <a:ext cx="7049451" cy="369332"/>
          </a:xfrm>
          <a:prstGeom prst="rect">
            <a:avLst/>
          </a:prstGeom>
        </p:spPr>
        <p:txBody>
          <a:bodyPr wrap="none">
            <a:spAutoFit/>
          </a:bodyPr>
          <a:lstStyle/>
          <a:p>
            <a:r>
              <a:rPr lang="en-GB" b="1" dirty="0" smtClean="0">
                <a:solidFill>
                  <a:srgbClr val="000000"/>
                </a:solidFill>
              </a:rPr>
              <a:t>Hobbies and interests: </a:t>
            </a:r>
            <a:r>
              <a:rPr lang="en-GB" dirty="0" smtClean="0">
                <a:solidFill>
                  <a:srgbClr val="000000"/>
                </a:solidFill>
              </a:rPr>
              <a:t>a telephone conversation with an Arab pen-friend</a:t>
            </a:r>
            <a:endParaRPr lang="en-US" dirty="0"/>
          </a:p>
        </p:txBody>
      </p:sp>
      <p:sp>
        <p:nvSpPr>
          <p:cNvPr id="18" name="Rectangle 17"/>
          <p:cNvSpPr/>
          <p:nvPr/>
        </p:nvSpPr>
        <p:spPr>
          <a:xfrm>
            <a:off x="180689" y="5879068"/>
            <a:ext cx="3159839" cy="369332"/>
          </a:xfrm>
          <a:prstGeom prst="rect">
            <a:avLst/>
          </a:prstGeom>
        </p:spPr>
        <p:txBody>
          <a:bodyPr wrap="none">
            <a:spAutoFit/>
          </a:bodyPr>
          <a:lstStyle/>
          <a:p>
            <a:r>
              <a:rPr lang="en-GB" b="1" dirty="0" smtClean="0">
                <a:solidFill>
                  <a:srgbClr val="000000"/>
                </a:solidFill>
              </a:rPr>
              <a:t>News and Media: </a:t>
            </a:r>
            <a:r>
              <a:rPr lang="en-GB" dirty="0" smtClean="0">
                <a:solidFill>
                  <a:srgbClr val="000000"/>
                </a:solidFill>
              </a:rPr>
              <a:t>News report/</a:t>
            </a:r>
            <a:endParaRPr lang="en-US" dirty="0"/>
          </a:p>
        </p:txBody>
      </p:sp>
      <p:sp>
        <p:nvSpPr>
          <p:cNvPr id="19" name="Rectangle 18"/>
          <p:cNvSpPr/>
          <p:nvPr/>
        </p:nvSpPr>
        <p:spPr>
          <a:xfrm>
            <a:off x="3464489" y="5867400"/>
            <a:ext cx="3403496" cy="369332"/>
          </a:xfrm>
          <a:prstGeom prst="rect">
            <a:avLst/>
          </a:prstGeom>
        </p:spPr>
        <p:txBody>
          <a:bodyPr wrap="none">
            <a:spAutoFit/>
          </a:bodyPr>
          <a:lstStyle/>
          <a:p>
            <a:r>
              <a:rPr lang="en-GB" b="1" dirty="0" smtClean="0">
                <a:solidFill>
                  <a:srgbClr val="000000"/>
                </a:solidFill>
              </a:rPr>
              <a:t>The environment: </a:t>
            </a:r>
            <a:r>
              <a:rPr lang="en-GB" dirty="0" smtClean="0">
                <a:solidFill>
                  <a:srgbClr val="000000"/>
                </a:solidFill>
              </a:rPr>
              <a:t>Weather report</a:t>
            </a:r>
            <a:endParaRPr lang="en-US" dirty="0"/>
          </a:p>
        </p:txBody>
      </p:sp>
      <p:sp>
        <p:nvSpPr>
          <p:cNvPr id="21" name="Curved Right Arrow 20"/>
          <p:cNvSpPr/>
          <p:nvPr/>
        </p:nvSpPr>
        <p:spPr>
          <a:xfrm>
            <a:off x="72008" y="4149080"/>
            <a:ext cx="395536" cy="609600"/>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7106" name="Picture 2" descr="\\psf\Host\Users\louischerkaoui26\Desktop\800px-Baghdad_Red_zon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7107" name="Text Box 4"/>
          <p:cNvSpPr txBox="1">
            <a:spLocks noChangeArrowheads="1"/>
          </p:cNvSpPr>
          <p:nvPr/>
        </p:nvSpPr>
        <p:spPr bwMode="auto">
          <a:xfrm>
            <a:off x="0" y="0"/>
            <a:ext cx="1979613" cy="595313"/>
          </a:xfrm>
          <a:prstGeom prst="rect">
            <a:avLst/>
          </a:prstGeom>
          <a:noFill/>
          <a:ln w="9525">
            <a:noFill/>
            <a:miter lim="800000"/>
            <a:headEnd/>
            <a:tailEnd/>
          </a:ln>
        </p:spPr>
        <p:txBody>
          <a:bodyPr wrap="none">
            <a:spAutoFit/>
          </a:bodyPr>
          <a:lstStyle/>
          <a:p>
            <a:r>
              <a:rPr lang="en-US" sz="3300"/>
              <a:t>Baghdad </a:t>
            </a:r>
          </a:p>
        </p:txBody>
      </p:sp>
      <p:sp>
        <p:nvSpPr>
          <p:cNvPr id="5" name="Rectangle 4"/>
          <p:cNvSpPr>
            <a:spLocks noChangeArrowheads="1"/>
          </p:cNvSpPr>
          <p:nvPr/>
        </p:nvSpPr>
        <p:spPr bwMode="auto">
          <a:xfrm rot="326001">
            <a:off x="360363" y="1131888"/>
            <a:ext cx="1905000" cy="1081087"/>
          </a:xfrm>
          <a:prstGeom prst="rect">
            <a:avLst/>
          </a:prstGeom>
          <a:solidFill>
            <a:schemeClr val="accent1">
              <a:lumMod val="50000"/>
            </a:schemeClr>
          </a:solidFill>
          <a:ln w="9525">
            <a:solidFill>
              <a:schemeClr val="tx1"/>
            </a:solidFill>
            <a:miter lim="800000"/>
            <a:headEnd/>
            <a:tailEnd/>
          </a:ln>
        </p:spPr>
        <p:txBody>
          <a:bodyPr wrap="none" anchor="ctr"/>
          <a:lstStyle/>
          <a:p>
            <a:pPr algn="ctr">
              <a:defRPr/>
            </a:pPr>
            <a:r>
              <a:rPr lang="x-none" sz="6600" b="1" dirty="0">
                <a:solidFill>
                  <a:schemeClr val="bg1"/>
                </a:solidFill>
                <a:latin typeface="Times New Roman" charset="0"/>
                <a:ea typeface="ＭＳ Ｐゴシック" charset="-128"/>
                <a:cs typeface="Times New Roman" charset="0"/>
              </a:rPr>
              <a:t>أُكْتُب</a:t>
            </a:r>
            <a:endParaRPr lang="en-GB" sz="6600" b="1" dirty="0">
              <a:solidFill>
                <a:schemeClr val="bg1"/>
              </a:solidFill>
              <a:latin typeface="Times New Roman" charset="0"/>
              <a:ea typeface="ＭＳ Ｐゴシック" charset="-128"/>
              <a:cs typeface="Times New Roman" charset="0"/>
            </a:endParaRPr>
          </a:p>
        </p:txBody>
      </p:sp>
      <p:sp>
        <p:nvSpPr>
          <p:cNvPr id="7" name="Rectangle 6"/>
          <p:cNvSpPr>
            <a:spLocks noChangeArrowheads="1"/>
          </p:cNvSpPr>
          <p:nvPr/>
        </p:nvSpPr>
        <p:spPr bwMode="auto">
          <a:xfrm rot="326001">
            <a:off x="3171825" y="287338"/>
            <a:ext cx="1828800" cy="1077912"/>
          </a:xfrm>
          <a:prstGeom prst="rect">
            <a:avLst/>
          </a:prstGeom>
          <a:solidFill>
            <a:schemeClr val="accent1">
              <a:lumMod val="50000"/>
            </a:schemeClr>
          </a:solidFill>
          <a:ln w="9525">
            <a:solidFill>
              <a:schemeClr val="tx1"/>
            </a:solidFill>
            <a:miter lim="800000"/>
            <a:headEnd/>
            <a:tailEnd/>
          </a:ln>
        </p:spPr>
        <p:txBody>
          <a:bodyPr wrap="none" anchor="ctr"/>
          <a:lstStyle/>
          <a:p>
            <a:pPr algn="ctr">
              <a:defRPr/>
            </a:pPr>
            <a:r>
              <a:rPr lang="x-none" sz="6600" b="1" dirty="0">
                <a:solidFill>
                  <a:schemeClr val="bg1"/>
                </a:solidFill>
                <a:latin typeface="Times New Roman" charset="0"/>
                <a:ea typeface="ＭＳ Ｐゴシック" charset="-128"/>
                <a:cs typeface="Times New Roman" charset="0"/>
              </a:rPr>
              <a:t>تكلم</a:t>
            </a:r>
            <a:endParaRPr lang="en-GB" sz="6600" b="1" dirty="0">
              <a:solidFill>
                <a:schemeClr val="bg1"/>
              </a:solidFill>
              <a:latin typeface="Times New Roman" charset="0"/>
              <a:ea typeface="ＭＳ Ｐゴシック" charset="-128"/>
              <a:cs typeface="Times New Roman"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61" name="Rectangle 1"/>
          <p:cNvSpPr>
            <a:spLocks noChangeArrowheads="1"/>
          </p:cNvSpPr>
          <p:nvPr/>
        </p:nvSpPr>
        <p:spPr bwMode="auto">
          <a:xfrm>
            <a:off x="0" y="134938"/>
            <a:ext cx="9405938" cy="489426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2400" b="1" dirty="0">
                <a:solidFill>
                  <a:srgbClr val="10131A"/>
                </a:solidFill>
                <a:latin typeface="Helvetica"/>
                <a:ea typeface="Cambria" pitchFamily="18" charset="0"/>
                <a:cs typeface="Arial" pitchFamily="34" charset="0"/>
              </a:rPr>
              <a:t>Food and drink: </a:t>
            </a:r>
          </a:p>
          <a:p>
            <a:pPr eaLnBrk="0" hangingPunct="0">
              <a:defRPr/>
            </a:pPr>
            <a:endParaRPr lang="en-US" sz="1400" b="1" dirty="0">
              <a:solidFill>
                <a:srgbClr val="10131A"/>
              </a:solidFill>
              <a:latin typeface="Helvetica"/>
              <a:ea typeface="Cambria" pitchFamily="18" charset="0"/>
              <a:cs typeface="Arial" pitchFamily="34" charset="0"/>
            </a:endParaRPr>
          </a:p>
          <a:p>
            <a:pPr eaLnBrk="0" hangingPunct="0">
              <a:defRPr/>
            </a:pPr>
            <a:r>
              <a:rPr lang="en-US" sz="2400" b="1" dirty="0">
                <a:solidFill>
                  <a:srgbClr val="10131A"/>
                </a:solidFill>
                <a:latin typeface="Helvetica"/>
                <a:ea typeface="Cambria" pitchFamily="18" charset="0"/>
                <a:cs typeface="Arial" pitchFamily="34" charset="0"/>
              </a:rPr>
              <a:t>Create a Menu. </a:t>
            </a:r>
            <a:endParaRPr lang="en-GB" sz="2400" b="1" dirty="0"/>
          </a:p>
          <a:p>
            <a:pPr marL="457200" indent="-457200" eaLnBrk="0" hangingPunct="0">
              <a:buFontTx/>
              <a:buAutoNum type="arabicPeriod"/>
              <a:defRPr/>
            </a:pPr>
            <a:r>
              <a:rPr lang="en-US" sz="2400" dirty="0">
                <a:solidFill>
                  <a:srgbClr val="10131A"/>
                </a:solidFill>
                <a:latin typeface="Helvetica"/>
                <a:ea typeface="Cambria" pitchFamily="18" charset="0"/>
                <a:cs typeface="Arial" pitchFamily="34" charset="0"/>
              </a:rPr>
              <a:t>On the front cover, name the restaurant and the origin of the </a:t>
            </a:r>
          </a:p>
          <a:p>
            <a:pPr marL="457200" indent="-457200" eaLnBrk="0" hangingPunct="0">
              <a:defRPr/>
            </a:pPr>
            <a:r>
              <a:rPr lang="en-US" sz="2400" dirty="0">
                <a:solidFill>
                  <a:srgbClr val="10131A"/>
                </a:solidFill>
                <a:latin typeface="Helvetica"/>
                <a:ea typeface="Cambria" pitchFamily="18" charset="0"/>
                <a:cs typeface="Arial" pitchFamily="34" charset="0"/>
              </a:rPr>
              <a:t>type food your restaurant represents. </a:t>
            </a:r>
            <a:endParaRPr lang="en-GB" sz="2400" dirty="0"/>
          </a:p>
          <a:p>
            <a:pPr eaLnBrk="0" hangingPunct="0">
              <a:defRPr/>
            </a:pPr>
            <a:r>
              <a:rPr lang="en-US" sz="2400" dirty="0">
                <a:solidFill>
                  <a:srgbClr val="10131A"/>
                </a:solidFill>
                <a:latin typeface="Helvetica"/>
                <a:ea typeface="Cambria" pitchFamily="18" charset="0"/>
                <a:cs typeface="Arial" pitchFamily="34" charset="0"/>
              </a:rPr>
              <a:t>2. On the inside right corner list </a:t>
            </a:r>
            <a:r>
              <a:rPr lang="en-US" sz="2400" dirty="0" err="1">
                <a:solidFill>
                  <a:srgbClr val="10131A"/>
                </a:solidFill>
                <a:latin typeface="Helvetica"/>
                <a:ea typeface="Cambria" pitchFamily="18" charset="0"/>
                <a:cs typeface="Arial" pitchFamily="34" charset="0"/>
              </a:rPr>
              <a:t>appetisers</a:t>
            </a:r>
            <a:r>
              <a:rPr lang="en-US" sz="2400" dirty="0">
                <a:solidFill>
                  <a:srgbClr val="10131A"/>
                </a:solidFill>
                <a:latin typeface="Helvetica"/>
                <a:ea typeface="Cambria" pitchFamily="18" charset="0"/>
                <a:cs typeface="Arial" pitchFamily="34" charset="0"/>
              </a:rPr>
              <a:t>, salads, and </a:t>
            </a:r>
          </a:p>
          <a:p>
            <a:pPr eaLnBrk="0" hangingPunct="0">
              <a:defRPr/>
            </a:pPr>
            <a:r>
              <a:rPr lang="en-US" sz="2400" dirty="0">
                <a:solidFill>
                  <a:srgbClr val="10131A"/>
                </a:solidFill>
                <a:latin typeface="Helvetica"/>
                <a:ea typeface="Cambria" pitchFamily="18" charset="0"/>
                <a:cs typeface="Arial" pitchFamily="34" charset="0"/>
              </a:rPr>
              <a:t>sandwiches with prices. </a:t>
            </a:r>
            <a:endParaRPr lang="en-GB" sz="2400" dirty="0"/>
          </a:p>
          <a:p>
            <a:pPr eaLnBrk="0" hangingPunct="0">
              <a:defRPr/>
            </a:pPr>
            <a:r>
              <a:rPr lang="en-US" sz="2400" dirty="0">
                <a:solidFill>
                  <a:srgbClr val="10131A"/>
                </a:solidFill>
                <a:latin typeface="Helvetica"/>
                <a:ea typeface="Cambria" pitchFamily="18" charset="0"/>
                <a:cs typeface="Arial" pitchFamily="34" charset="0"/>
              </a:rPr>
              <a:t>3. On the inside left corner, list the entrees, broken down into meat, </a:t>
            </a:r>
          </a:p>
          <a:p>
            <a:pPr eaLnBrk="0" hangingPunct="0">
              <a:defRPr/>
            </a:pPr>
            <a:r>
              <a:rPr lang="en-US" sz="2400" dirty="0">
                <a:solidFill>
                  <a:srgbClr val="10131A"/>
                </a:solidFill>
                <a:latin typeface="Helvetica"/>
                <a:ea typeface="Cambria" pitchFamily="18" charset="0"/>
                <a:cs typeface="Arial" pitchFamily="34" charset="0"/>
              </a:rPr>
              <a:t>seafood, and vegetarian. Add side dishes and drinks with prices </a:t>
            </a:r>
          </a:p>
          <a:p>
            <a:pPr eaLnBrk="0" hangingPunct="0">
              <a:defRPr/>
            </a:pPr>
            <a:r>
              <a:rPr lang="en-US" sz="2400" dirty="0">
                <a:solidFill>
                  <a:srgbClr val="10131A"/>
                </a:solidFill>
                <a:latin typeface="Helvetica"/>
                <a:ea typeface="Cambria" pitchFamily="18" charset="0"/>
                <a:cs typeface="Arial" pitchFamily="34" charset="0"/>
              </a:rPr>
              <a:t>at the bottom. </a:t>
            </a:r>
            <a:endParaRPr lang="en-GB" sz="2400" dirty="0"/>
          </a:p>
          <a:p>
            <a:pPr eaLnBrk="0" hangingPunct="0">
              <a:defRPr/>
            </a:pPr>
            <a:r>
              <a:rPr lang="en-US" sz="2400" dirty="0">
                <a:solidFill>
                  <a:srgbClr val="10131A"/>
                </a:solidFill>
                <a:latin typeface="Helvetica"/>
                <a:ea typeface="Cambria" pitchFamily="18" charset="0"/>
                <a:cs typeface="Arial" pitchFamily="34" charset="0"/>
              </a:rPr>
              <a:t>4. On the back cover, give a brief history of your restaurant. Why </a:t>
            </a:r>
          </a:p>
          <a:p>
            <a:pPr eaLnBrk="0" hangingPunct="0">
              <a:defRPr/>
            </a:pPr>
            <a:r>
              <a:rPr lang="en-US" sz="2400" dirty="0">
                <a:solidFill>
                  <a:srgbClr val="10131A"/>
                </a:solidFill>
                <a:latin typeface="Helvetica"/>
                <a:ea typeface="Cambria" pitchFamily="18" charset="0"/>
                <a:cs typeface="Arial" pitchFamily="34" charset="0"/>
              </a:rPr>
              <a:t>your restaurant is good and what would diners expect from </a:t>
            </a:r>
          </a:p>
          <a:p>
            <a:pPr eaLnBrk="0" hangingPunct="0">
              <a:defRPr/>
            </a:pPr>
            <a:r>
              <a:rPr lang="en-US" sz="2400" dirty="0">
                <a:solidFill>
                  <a:srgbClr val="10131A"/>
                </a:solidFill>
                <a:latin typeface="Helvetica"/>
                <a:ea typeface="Cambria" pitchFamily="18" charset="0"/>
                <a:cs typeface="Arial" pitchFamily="34" charset="0"/>
              </a:rPr>
              <a:t>their visit.</a:t>
            </a:r>
            <a:endParaRPr lang="en-US" sz="2400" dirty="0"/>
          </a:p>
        </p:txBody>
      </p:sp>
      <p:pic>
        <p:nvPicPr>
          <p:cNvPr id="4" name="Picture 3" descr="AA026346.png"/>
          <p:cNvPicPr>
            <a:picLocks noChangeAspect="1"/>
          </p:cNvPicPr>
          <p:nvPr/>
        </p:nvPicPr>
        <p:blipFill>
          <a:blip r:embed="rId3" cstate="print"/>
          <a:stretch>
            <a:fillRect/>
          </a:stretch>
        </p:blipFill>
        <p:spPr>
          <a:xfrm>
            <a:off x="7848600" y="1828800"/>
            <a:ext cx="561975" cy="727828"/>
          </a:xfrm>
          <a:prstGeom prst="rect">
            <a:avLst/>
          </a:prstGeom>
        </p:spPr>
      </p:pic>
      <p:pic>
        <p:nvPicPr>
          <p:cNvPr id="5" name="Picture 4" descr="AA026335.png"/>
          <p:cNvPicPr>
            <a:picLocks noChangeAspect="1"/>
          </p:cNvPicPr>
          <p:nvPr/>
        </p:nvPicPr>
        <p:blipFill>
          <a:blip r:embed="rId4" cstate="print"/>
          <a:stretch>
            <a:fillRect/>
          </a:stretch>
        </p:blipFill>
        <p:spPr>
          <a:xfrm>
            <a:off x="1981200" y="5638800"/>
            <a:ext cx="841375" cy="71298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471736" y="764704"/>
            <a:ext cx="8763000" cy="369888"/>
          </a:xfrm>
          <a:prstGeom prst="rect">
            <a:avLst/>
          </a:prstGeom>
          <a:noFill/>
          <a:ln w="9525">
            <a:noFill/>
            <a:miter lim="800000"/>
            <a:headEnd/>
            <a:tailEnd/>
          </a:ln>
        </p:spPr>
        <p:txBody>
          <a:bodyPr>
            <a:spAutoFit/>
          </a:bodyPr>
          <a:lstStyle/>
          <a:p>
            <a:pPr eaLnBrk="0" hangingPunct="0"/>
            <a:r>
              <a:rPr lang="en-US" sz="1800" b="1" dirty="0">
                <a:solidFill>
                  <a:srgbClr val="10131A"/>
                </a:solidFill>
                <a:latin typeface="Helvetica"/>
                <a:ea typeface="Cambria" pitchFamily="18" charset="0"/>
                <a:cs typeface="Arial" pitchFamily="34" charset="0"/>
              </a:rPr>
              <a:t>Media</a:t>
            </a:r>
            <a:r>
              <a:rPr lang="en-US" sz="1800" dirty="0">
                <a:solidFill>
                  <a:srgbClr val="10131A"/>
                </a:solidFill>
                <a:latin typeface="Helvetica"/>
                <a:ea typeface="Cambria" pitchFamily="18" charset="0"/>
                <a:cs typeface="Arial" pitchFamily="34" charset="0"/>
              </a:rPr>
              <a:t>: My </a:t>
            </a:r>
            <a:r>
              <a:rPr lang="en-US" sz="1800" dirty="0" err="1">
                <a:solidFill>
                  <a:srgbClr val="10131A"/>
                </a:solidFill>
                <a:latin typeface="Helvetica"/>
                <a:ea typeface="Cambria" pitchFamily="18" charset="0"/>
                <a:cs typeface="Arial" pitchFamily="34" charset="0"/>
              </a:rPr>
              <a:t>favourite</a:t>
            </a:r>
            <a:r>
              <a:rPr lang="en-US" sz="1800" dirty="0">
                <a:solidFill>
                  <a:srgbClr val="10131A"/>
                </a:solidFill>
                <a:latin typeface="Helvetica"/>
                <a:ea typeface="Cambria" pitchFamily="18" charset="0"/>
                <a:cs typeface="Arial" pitchFamily="34" charset="0"/>
              </a:rPr>
              <a:t> </a:t>
            </a:r>
            <a:r>
              <a:rPr lang="en-US" sz="1800" dirty="0" smtClean="0">
                <a:solidFill>
                  <a:srgbClr val="10131A"/>
                </a:solidFill>
                <a:latin typeface="Helvetica"/>
                <a:ea typeface="Cambria" pitchFamily="18" charset="0"/>
                <a:cs typeface="Arial" pitchFamily="34" charset="0"/>
              </a:rPr>
              <a:t>TV </a:t>
            </a:r>
            <a:r>
              <a:rPr lang="en-US" sz="1800" dirty="0">
                <a:solidFill>
                  <a:srgbClr val="10131A"/>
                </a:solidFill>
                <a:latin typeface="Helvetica"/>
                <a:ea typeface="Cambria" pitchFamily="18" charset="0"/>
                <a:cs typeface="Arial" pitchFamily="34" charset="0"/>
              </a:rPr>
              <a:t>show sucked me right out of the sofa and into its script. I...</a:t>
            </a:r>
            <a:endParaRPr lang="en-GB" sz="1800" dirty="0">
              <a:solidFill>
                <a:srgbClr val="000000"/>
              </a:solidFill>
              <a:ea typeface="Cambria" pitchFamily="18" charset="0"/>
              <a:cs typeface="Arial" pitchFamily="34" charset="0"/>
            </a:endParaRPr>
          </a:p>
        </p:txBody>
      </p:sp>
      <p:sp>
        <p:nvSpPr>
          <p:cNvPr id="5" name="Rectangle 4"/>
          <p:cNvSpPr>
            <a:spLocks noChangeArrowheads="1"/>
          </p:cNvSpPr>
          <p:nvPr/>
        </p:nvSpPr>
        <p:spPr bwMode="auto">
          <a:xfrm>
            <a:off x="471736" y="1442020"/>
            <a:ext cx="8924925" cy="369332"/>
          </a:xfrm>
          <a:prstGeom prst="rect">
            <a:avLst/>
          </a:prstGeom>
          <a:noFill/>
          <a:ln w="9525">
            <a:noFill/>
            <a:miter lim="800000"/>
            <a:headEnd/>
            <a:tailEnd/>
          </a:ln>
        </p:spPr>
        <p:txBody>
          <a:bodyPr>
            <a:spAutoFit/>
          </a:bodyPr>
          <a:lstStyle/>
          <a:p>
            <a:pPr eaLnBrk="0" hangingPunct="0"/>
            <a:r>
              <a:rPr lang="en-US" sz="1800" dirty="0" smtClean="0">
                <a:solidFill>
                  <a:srgbClr val="10131A"/>
                </a:solidFill>
                <a:latin typeface="Helvetica"/>
                <a:ea typeface="Cambria" pitchFamily="18" charset="0"/>
                <a:cs typeface="Arial" pitchFamily="34" charset="0"/>
              </a:rPr>
              <a:t>"</a:t>
            </a:r>
            <a:r>
              <a:rPr lang="en-US" sz="1800" dirty="0">
                <a:solidFill>
                  <a:srgbClr val="10131A"/>
                </a:solidFill>
                <a:latin typeface="Helvetica"/>
                <a:ea typeface="Cambria" pitchFamily="18" charset="0"/>
                <a:cs typeface="Arial" pitchFamily="34" charset="0"/>
              </a:rPr>
              <a:t>I woke up this morning and heard on the news that school was cancelled. I..."</a:t>
            </a:r>
            <a:endParaRPr lang="en-US" sz="1800" dirty="0">
              <a:solidFill>
                <a:srgbClr val="000000"/>
              </a:solidFill>
            </a:endParaRPr>
          </a:p>
        </p:txBody>
      </p:sp>
      <p:sp>
        <p:nvSpPr>
          <p:cNvPr id="403457" name="Rectangle 1"/>
          <p:cNvSpPr>
            <a:spLocks noChangeArrowheads="1"/>
          </p:cNvSpPr>
          <p:nvPr/>
        </p:nvSpPr>
        <p:spPr bwMode="auto">
          <a:xfrm>
            <a:off x="471736" y="4824461"/>
            <a:ext cx="4237038" cy="369888"/>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dirty="0">
                <a:solidFill>
                  <a:srgbClr val="10131A"/>
                </a:solidFill>
                <a:latin typeface="Helvetica"/>
                <a:ea typeface="Cambria" pitchFamily="18" charset="0"/>
                <a:cs typeface="Arial" pitchFamily="34" charset="0"/>
              </a:rPr>
              <a:t>“Happiness is...” Expand and elaborate.</a:t>
            </a:r>
            <a:endParaRPr lang="en-US" sz="1800" dirty="0"/>
          </a:p>
        </p:txBody>
      </p:sp>
      <p:sp>
        <p:nvSpPr>
          <p:cNvPr id="403458" name="Rectangle 2"/>
          <p:cNvSpPr>
            <a:spLocks noChangeArrowheads="1"/>
          </p:cNvSpPr>
          <p:nvPr/>
        </p:nvSpPr>
        <p:spPr bwMode="auto">
          <a:xfrm>
            <a:off x="503486" y="6229052"/>
            <a:ext cx="5724525"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dirty="0">
                <a:solidFill>
                  <a:srgbClr val="10131A"/>
                </a:solidFill>
                <a:latin typeface="Helvetica" charset="0"/>
                <a:ea typeface="Cambria" pitchFamily="18" charset="0"/>
                <a:cs typeface="Arial" pitchFamily="34" charset="0"/>
              </a:rPr>
              <a:t>The school day should end right after lunch because ..</a:t>
            </a:r>
            <a:endParaRPr lang="en-US" sz="1800" dirty="0"/>
          </a:p>
        </p:txBody>
      </p:sp>
      <p:sp>
        <p:nvSpPr>
          <p:cNvPr id="403459" name="Rectangle 3"/>
          <p:cNvSpPr>
            <a:spLocks noChangeArrowheads="1"/>
          </p:cNvSpPr>
          <p:nvPr/>
        </p:nvSpPr>
        <p:spPr bwMode="auto">
          <a:xfrm>
            <a:off x="471736" y="2843088"/>
            <a:ext cx="5648325" cy="369888"/>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b="1" dirty="0">
                <a:solidFill>
                  <a:srgbClr val="10131A"/>
                </a:solidFill>
                <a:latin typeface="Helvetica" charset="0"/>
                <a:ea typeface="Cambria" pitchFamily="18" charset="0"/>
                <a:cs typeface="Arial" pitchFamily="34" charset="0"/>
              </a:rPr>
              <a:t>Food and drink: </a:t>
            </a:r>
            <a:r>
              <a:rPr lang="en-US" sz="1800" dirty="0">
                <a:solidFill>
                  <a:srgbClr val="10131A"/>
                </a:solidFill>
                <a:latin typeface="Helvetica" charset="0"/>
                <a:ea typeface="Cambria" pitchFamily="18" charset="0"/>
                <a:cs typeface="Arial" pitchFamily="34" charset="0"/>
              </a:rPr>
              <a:t>I opened my lunch box today and ...</a:t>
            </a:r>
            <a:endParaRPr lang="en-US" sz="1800" dirty="0"/>
          </a:p>
        </p:txBody>
      </p:sp>
      <p:sp>
        <p:nvSpPr>
          <p:cNvPr id="403460" name="Rectangle 4"/>
          <p:cNvSpPr>
            <a:spLocks noChangeArrowheads="1"/>
          </p:cNvSpPr>
          <p:nvPr/>
        </p:nvSpPr>
        <p:spPr bwMode="auto">
          <a:xfrm>
            <a:off x="516186" y="5507385"/>
            <a:ext cx="4754563" cy="369887"/>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dirty="0">
                <a:solidFill>
                  <a:srgbClr val="10131A"/>
                </a:solidFill>
                <a:latin typeface="Helvetica" charset="0"/>
                <a:ea typeface="Cambria" pitchFamily="18" charset="0"/>
                <a:cs typeface="Arial" pitchFamily="34" charset="0"/>
              </a:rPr>
              <a:t>Write a story entitled "the best day of my life"</a:t>
            </a:r>
            <a:endParaRPr lang="en-US" sz="1800" dirty="0"/>
          </a:p>
        </p:txBody>
      </p:sp>
      <p:sp>
        <p:nvSpPr>
          <p:cNvPr id="403461" name="Rectangle 5"/>
          <p:cNvSpPr>
            <a:spLocks noChangeArrowheads="1"/>
          </p:cNvSpPr>
          <p:nvPr/>
        </p:nvSpPr>
        <p:spPr bwMode="auto">
          <a:xfrm>
            <a:off x="471736" y="2162100"/>
            <a:ext cx="876300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eaLnBrk="0" hangingPunct="0">
              <a:defRPr/>
            </a:pPr>
            <a:r>
              <a:rPr lang="en-US" sz="1800" b="1" dirty="0">
                <a:solidFill>
                  <a:srgbClr val="10131A"/>
                </a:solidFill>
                <a:latin typeface="Helvetica" charset="0"/>
                <a:ea typeface="Cambria" pitchFamily="18" charset="0"/>
                <a:cs typeface="Arial" pitchFamily="34" charset="0"/>
              </a:rPr>
              <a:t>Pets</a:t>
            </a:r>
            <a:r>
              <a:rPr lang="en-US" sz="1800" dirty="0">
                <a:solidFill>
                  <a:srgbClr val="10131A"/>
                </a:solidFill>
                <a:latin typeface="Helvetica" charset="0"/>
                <a:ea typeface="Cambria" pitchFamily="18" charset="0"/>
                <a:cs typeface="Arial" pitchFamily="34" charset="0"/>
              </a:rPr>
              <a:t>: Our dog had puppies. I posted a sign that announced free puppies.   It said ...</a:t>
            </a:r>
            <a:endParaRPr lang="en-US" sz="1800" dirty="0"/>
          </a:p>
        </p:txBody>
      </p:sp>
      <p:sp>
        <p:nvSpPr>
          <p:cNvPr id="403462" name="Rectangle 6"/>
          <p:cNvSpPr>
            <a:spLocks noChangeArrowheads="1"/>
          </p:cNvSpPr>
          <p:nvPr/>
        </p:nvSpPr>
        <p:spPr bwMode="auto">
          <a:xfrm>
            <a:off x="395536" y="4157165"/>
            <a:ext cx="70040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dirty="0">
                <a:solidFill>
                  <a:srgbClr val="10131A"/>
                </a:solidFill>
                <a:latin typeface="Helvetica" charset="0"/>
                <a:ea typeface="Cambria" pitchFamily="18" charset="0"/>
                <a:cs typeface="Arial" pitchFamily="34" charset="0"/>
              </a:rPr>
              <a:t>"Once I dreamed my cat could talk. She was hilarious! She said... "</a:t>
            </a:r>
            <a:endParaRPr lang="en-US" sz="1800" dirty="0"/>
          </a:p>
        </p:txBody>
      </p:sp>
      <p:sp>
        <p:nvSpPr>
          <p:cNvPr id="403463" name="Rectangle 7"/>
          <p:cNvSpPr>
            <a:spLocks noChangeArrowheads="1"/>
          </p:cNvSpPr>
          <p:nvPr/>
        </p:nvSpPr>
        <p:spPr bwMode="auto">
          <a:xfrm>
            <a:off x="471736" y="3498229"/>
            <a:ext cx="3883025" cy="369887"/>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800" dirty="0">
                <a:solidFill>
                  <a:srgbClr val="10131A"/>
                </a:solidFill>
                <a:latin typeface="Helvetica" charset="0"/>
                <a:ea typeface="Cambria" pitchFamily="18" charset="0"/>
                <a:cs typeface="Arial" pitchFamily="34" charset="0"/>
              </a:rPr>
              <a:t>Write a story entitled "time machine"</a:t>
            </a:r>
            <a:endParaRPr lang="en-US" sz="1800" dirty="0"/>
          </a:p>
        </p:txBody>
      </p:sp>
      <p:sp>
        <p:nvSpPr>
          <p:cNvPr id="50187" name="Rectangle 12"/>
          <p:cNvSpPr>
            <a:spLocks noChangeArrowheads="1"/>
          </p:cNvSpPr>
          <p:nvPr/>
        </p:nvSpPr>
        <p:spPr bwMode="auto">
          <a:xfrm>
            <a:off x="152400" y="116632"/>
            <a:ext cx="4038600" cy="461963"/>
          </a:xfrm>
          <a:prstGeom prst="rect">
            <a:avLst/>
          </a:prstGeom>
          <a:noFill/>
          <a:ln w="9525">
            <a:noFill/>
            <a:miter lim="800000"/>
            <a:headEnd/>
            <a:tailEnd/>
          </a:ln>
        </p:spPr>
        <p:txBody>
          <a:bodyPr>
            <a:spAutoFit/>
          </a:bodyPr>
          <a:lstStyle/>
          <a:p>
            <a:pPr eaLnBrk="0" hangingPunct="0"/>
            <a:r>
              <a:rPr lang="en-US" sz="2400" b="1" dirty="0">
                <a:solidFill>
                  <a:srgbClr val="10131A"/>
                </a:solidFill>
                <a:latin typeface="Helvetica"/>
                <a:cs typeface="Arial" pitchFamily="34" charset="0"/>
              </a:rPr>
              <a:t>Writing and speaking: </a:t>
            </a:r>
            <a:endParaRPr lang="en-GB" sz="2400" dirty="0">
              <a:solidFill>
                <a:srgbClr val="000000"/>
              </a:solidFill>
            </a:endParaRPr>
          </a:p>
        </p:txBody>
      </p:sp>
      <p:pic>
        <p:nvPicPr>
          <p:cNvPr id="13" name="Picture 12" descr="j0198327.pict"/>
          <p:cNvPicPr>
            <a:picLocks noChangeAspect="1"/>
          </p:cNvPicPr>
          <p:nvPr/>
        </p:nvPicPr>
        <p:blipFill>
          <a:blip r:embed="rId3" cstate="print"/>
          <a:stretch>
            <a:fillRect/>
          </a:stretch>
        </p:blipFill>
        <p:spPr>
          <a:xfrm>
            <a:off x="7668344" y="5589240"/>
            <a:ext cx="1085168" cy="985219"/>
          </a:xfrm>
          <a:prstGeom prst="rect">
            <a:avLst/>
          </a:prstGeom>
        </p:spPr>
      </p:pic>
      <p:pic>
        <p:nvPicPr>
          <p:cNvPr id="14" name="Picture 13"/>
          <p:cNvPicPr>
            <a:picLocks noChangeAspect="1"/>
          </p:cNvPicPr>
          <p:nvPr/>
        </p:nvPicPr>
        <p:blipFill>
          <a:blip r:embed="rId4" cstate="print"/>
          <a:stretch>
            <a:fillRect/>
          </a:stretch>
        </p:blipFill>
        <p:spPr>
          <a:xfrm>
            <a:off x="4047057" y="1196752"/>
            <a:ext cx="227096" cy="216024"/>
          </a:xfrm>
          <a:prstGeom prst="rect">
            <a:avLst/>
          </a:prstGeom>
        </p:spPr>
      </p:pic>
      <p:pic>
        <p:nvPicPr>
          <p:cNvPr id="15" name="Picture 14"/>
          <p:cNvPicPr>
            <a:picLocks noChangeAspect="1"/>
          </p:cNvPicPr>
          <p:nvPr/>
        </p:nvPicPr>
        <p:blipFill>
          <a:blip r:embed="rId4" cstate="print"/>
          <a:stretch>
            <a:fillRect/>
          </a:stretch>
        </p:blipFill>
        <p:spPr>
          <a:xfrm>
            <a:off x="4560928" y="1196752"/>
            <a:ext cx="227096" cy="216024"/>
          </a:xfrm>
          <a:prstGeom prst="rect">
            <a:avLst/>
          </a:prstGeom>
        </p:spPr>
      </p:pic>
      <p:pic>
        <p:nvPicPr>
          <p:cNvPr id="16" name="Picture 15"/>
          <p:cNvPicPr>
            <a:picLocks noChangeAspect="1"/>
          </p:cNvPicPr>
          <p:nvPr/>
        </p:nvPicPr>
        <p:blipFill>
          <a:blip r:embed="rId4" cstate="print"/>
          <a:stretch>
            <a:fillRect/>
          </a:stretch>
        </p:blipFill>
        <p:spPr>
          <a:xfrm>
            <a:off x="3494128" y="1196752"/>
            <a:ext cx="227096" cy="216024"/>
          </a:xfrm>
          <a:prstGeom prst="rect">
            <a:avLst/>
          </a:prstGeom>
        </p:spPr>
      </p:pic>
      <p:pic>
        <p:nvPicPr>
          <p:cNvPr id="17" name="Picture 16"/>
          <p:cNvPicPr>
            <a:picLocks noChangeAspect="1"/>
          </p:cNvPicPr>
          <p:nvPr/>
        </p:nvPicPr>
        <p:blipFill>
          <a:blip r:embed="rId4" cstate="print"/>
          <a:stretch>
            <a:fillRect/>
          </a:stretch>
        </p:blipFill>
        <p:spPr>
          <a:xfrm>
            <a:off x="4044809" y="1844824"/>
            <a:ext cx="227096" cy="216024"/>
          </a:xfrm>
          <a:prstGeom prst="rect">
            <a:avLst/>
          </a:prstGeom>
        </p:spPr>
      </p:pic>
      <p:pic>
        <p:nvPicPr>
          <p:cNvPr id="18" name="Picture 17"/>
          <p:cNvPicPr>
            <a:picLocks noChangeAspect="1"/>
          </p:cNvPicPr>
          <p:nvPr/>
        </p:nvPicPr>
        <p:blipFill>
          <a:blip r:embed="rId4" cstate="print"/>
          <a:stretch>
            <a:fillRect/>
          </a:stretch>
        </p:blipFill>
        <p:spPr>
          <a:xfrm>
            <a:off x="4558680" y="1844824"/>
            <a:ext cx="227096" cy="216024"/>
          </a:xfrm>
          <a:prstGeom prst="rect">
            <a:avLst/>
          </a:prstGeom>
        </p:spPr>
      </p:pic>
      <p:pic>
        <p:nvPicPr>
          <p:cNvPr id="19" name="Picture 18"/>
          <p:cNvPicPr>
            <a:picLocks noChangeAspect="1"/>
          </p:cNvPicPr>
          <p:nvPr/>
        </p:nvPicPr>
        <p:blipFill>
          <a:blip r:embed="rId4" cstate="print"/>
          <a:stretch>
            <a:fillRect/>
          </a:stretch>
        </p:blipFill>
        <p:spPr>
          <a:xfrm>
            <a:off x="3491880" y="1844824"/>
            <a:ext cx="227096" cy="216024"/>
          </a:xfrm>
          <a:prstGeom prst="rect">
            <a:avLst/>
          </a:prstGeom>
        </p:spPr>
      </p:pic>
      <p:pic>
        <p:nvPicPr>
          <p:cNvPr id="20" name="Picture 19"/>
          <p:cNvPicPr>
            <a:picLocks noChangeAspect="1"/>
          </p:cNvPicPr>
          <p:nvPr/>
        </p:nvPicPr>
        <p:blipFill>
          <a:blip r:embed="rId4" cstate="print"/>
          <a:stretch>
            <a:fillRect/>
          </a:stretch>
        </p:blipFill>
        <p:spPr>
          <a:xfrm>
            <a:off x="4044809" y="2564904"/>
            <a:ext cx="227096" cy="216024"/>
          </a:xfrm>
          <a:prstGeom prst="rect">
            <a:avLst/>
          </a:prstGeom>
        </p:spPr>
      </p:pic>
      <p:pic>
        <p:nvPicPr>
          <p:cNvPr id="21" name="Picture 20"/>
          <p:cNvPicPr>
            <a:picLocks noChangeAspect="1"/>
          </p:cNvPicPr>
          <p:nvPr/>
        </p:nvPicPr>
        <p:blipFill>
          <a:blip r:embed="rId4" cstate="print"/>
          <a:stretch>
            <a:fillRect/>
          </a:stretch>
        </p:blipFill>
        <p:spPr>
          <a:xfrm>
            <a:off x="4558680" y="2564904"/>
            <a:ext cx="227096" cy="216024"/>
          </a:xfrm>
          <a:prstGeom prst="rect">
            <a:avLst/>
          </a:prstGeom>
        </p:spPr>
      </p:pic>
      <p:pic>
        <p:nvPicPr>
          <p:cNvPr id="22" name="Picture 21"/>
          <p:cNvPicPr>
            <a:picLocks noChangeAspect="1"/>
          </p:cNvPicPr>
          <p:nvPr/>
        </p:nvPicPr>
        <p:blipFill>
          <a:blip r:embed="rId4" cstate="print"/>
          <a:stretch>
            <a:fillRect/>
          </a:stretch>
        </p:blipFill>
        <p:spPr>
          <a:xfrm>
            <a:off x="3491880" y="2564904"/>
            <a:ext cx="227096" cy="216024"/>
          </a:xfrm>
          <a:prstGeom prst="rect">
            <a:avLst/>
          </a:prstGeom>
        </p:spPr>
      </p:pic>
      <p:pic>
        <p:nvPicPr>
          <p:cNvPr id="23" name="Picture 22"/>
          <p:cNvPicPr>
            <a:picLocks noChangeAspect="1"/>
          </p:cNvPicPr>
          <p:nvPr/>
        </p:nvPicPr>
        <p:blipFill>
          <a:blip r:embed="rId4" cstate="print"/>
          <a:stretch>
            <a:fillRect/>
          </a:stretch>
        </p:blipFill>
        <p:spPr>
          <a:xfrm>
            <a:off x="4044809" y="3284984"/>
            <a:ext cx="227096" cy="216024"/>
          </a:xfrm>
          <a:prstGeom prst="rect">
            <a:avLst/>
          </a:prstGeom>
        </p:spPr>
      </p:pic>
      <p:pic>
        <p:nvPicPr>
          <p:cNvPr id="24" name="Picture 23"/>
          <p:cNvPicPr>
            <a:picLocks noChangeAspect="1"/>
          </p:cNvPicPr>
          <p:nvPr/>
        </p:nvPicPr>
        <p:blipFill>
          <a:blip r:embed="rId4" cstate="print"/>
          <a:stretch>
            <a:fillRect/>
          </a:stretch>
        </p:blipFill>
        <p:spPr>
          <a:xfrm>
            <a:off x="4558680" y="3284984"/>
            <a:ext cx="227096" cy="216024"/>
          </a:xfrm>
          <a:prstGeom prst="rect">
            <a:avLst/>
          </a:prstGeom>
        </p:spPr>
      </p:pic>
      <p:pic>
        <p:nvPicPr>
          <p:cNvPr id="25" name="Picture 24"/>
          <p:cNvPicPr>
            <a:picLocks noChangeAspect="1"/>
          </p:cNvPicPr>
          <p:nvPr/>
        </p:nvPicPr>
        <p:blipFill>
          <a:blip r:embed="rId4" cstate="print"/>
          <a:stretch>
            <a:fillRect/>
          </a:stretch>
        </p:blipFill>
        <p:spPr>
          <a:xfrm>
            <a:off x="3491880" y="3284984"/>
            <a:ext cx="227096" cy="216024"/>
          </a:xfrm>
          <a:prstGeom prst="rect">
            <a:avLst/>
          </a:prstGeom>
        </p:spPr>
      </p:pic>
      <p:pic>
        <p:nvPicPr>
          <p:cNvPr id="26" name="Picture 25"/>
          <p:cNvPicPr>
            <a:picLocks noChangeAspect="1"/>
          </p:cNvPicPr>
          <p:nvPr/>
        </p:nvPicPr>
        <p:blipFill>
          <a:blip r:embed="rId4" cstate="print"/>
          <a:stretch>
            <a:fillRect/>
          </a:stretch>
        </p:blipFill>
        <p:spPr>
          <a:xfrm>
            <a:off x="4044809" y="3933056"/>
            <a:ext cx="227096" cy="216024"/>
          </a:xfrm>
          <a:prstGeom prst="rect">
            <a:avLst/>
          </a:prstGeom>
        </p:spPr>
      </p:pic>
      <p:pic>
        <p:nvPicPr>
          <p:cNvPr id="27" name="Picture 26"/>
          <p:cNvPicPr>
            <a:picLocks noChangeAspect="1"/>
          </p:cNvPicPr>
          <p:nvPr/>
        </p:nvPicPr>
        <p:blipFill>
          <a:blip r:embed="rId4" cstate="print"/>
          <a:stretch>
            <a:fillRect/>
          </a:stretch>
        </p:blipFill>
        <p:spPr>
          <a:xfrm>
            <a:off x="4558680" y="3933056"/>
            <a:ext cx="227096" cy="216024"/>
          </a:xfrm>
          <a:prstGeom prst="rect">
            <a:avLst/>
          </a:prstGeom>
        </p:spPr>
      </p:pic>
      <p:pic>
        <p:nvPicPr>
          <p:cNvPr id="28" name="Picture 27"/>
          <p:cNvPicPr>
            <a:picLocks noChangeAspect="1"/>
          </p:cNvPicPr>
          <p:nvPr/>
        </p:nvPicPr>
        <p:blipFill>
          <a:blip r:embed="rId4" cstate="print"/>
          <a:stretch>
            <a:fillRect/>
          </a:stretch>
        </p:blipFill>
        <p:spPr>
          <a:xfrm>
            <a:off x="3491880" y="3933056"/>
            <a:ext cx="227096" cy="216024"/>
          </a:xfrm>
          <a:prstGeom prst="rect">
            <a:avLst/>
          </a:prstGeom>
        </p:spPr>
      </p:pic>
      <p:pic>
        <p:nvPicPr>
          <p:cNvPr id="29" name="Picture 28"/>
          <p:cNvPicPr>
            <a:picLocks noChangeAspect="1"/>
          </p:cNvPicPr>
          <p:nvPr/>
        </p:nvPicPr>
        <p:blipFill>
          <a:blip r:embed="rId4" cstate="print"/>
          <a:stretch>
            <a:fillRect/>
          </a:stretch>
        </p:blipFill>
        <p:spPr>
          <a:xfrm>
            <a:off x="4044809" y="4581128"/>
            <a:ext cx="227096" cy="216024"/>
          </a:xfrm>
          <a:prstGeom prst="rect">
            <a:avLst/>
          </a:prstGeom>
        </p:spPr>
      </p:pic>
      <p:pic>
        <p:nvPicPr>
          <p:cNvPr id="30" name="Picture 29"/>
          <p:cNvPicPr>
            <a:picLocks noChangeAspect="1"/>
          </p:cNvPicPr>
          <p:nvPr/>
        </p:nvPicPr>
        <p:blipFill>
          <a:blip r:embed="rId4" cstate="print"/>
          <a:stretch>
            <a:fillRect/>
          </a:stretch>
        </p:blipFill>
        <p:spPr>
          <a:xfrm>
            <a:off x="4558680" y="4581128"/>
            <a:ext cx="227096" cy="216024"/>
          </a:xfrm>
          <a:prstGeom prst="rect">
            <a:avLst/>
          </a:prstGeom>
        </p:spPr>
      </p:pic>
      <p:pic>
        <p:nvPicPr>
          <p:cNvPr id="31" name="Picture 30"/>
          <p:cNvPicPr>
            <a:picLocks noChangeAspect="1"/>
          </p:cNvPicPr>
          <p:nvPr/>
        </p:nvPicPr>
        <p:blipFill>
          <a:blip r:embed="rId4" cstate="print"/>
          <a:stretch>
            <a:fillRect/>
          </a:stretch>
        </p:blipFill>
        <p:spPr>
          <a:xfrm>
            <a:off x="3491880" y="4581128"/>
            <a:ext cx="227096" cy="216024"/>
          </a:xfrm>
          <a:prstGeom prst="rect">
            <a:avLst/>
          </a:prstGeom>
        </p:spPr>
      </p:pic>
      <p:pic>
        <p:nvPicPr>
          <p:cNvPr id="32" name="Picture 31"/>
          <p:cNvPicPr>
            <a:picLocks noChangeAspect="1"/>
          </p:cNvPicPr>
          <p:nvPr/>
        </p:nvPicPr>
        <p:blipFill>
          <a:blip r:embed="rId4" cstate="print"/>
          <a:stretch>
            <a:fillRect/>
          </a:stretch>
        </p:blipFill>
        <p:spPr>
          <a:xfrm>
            <a:off x="4044809" y="5229200"/>
            <a:ext cx="227096" cy="216024"/>
          </a:xfrm>
          <a:prstGeom prst="rect">
            <a:avLst/>
          </a:prstGeom>
        </p:spPr>
      </p:pic>
      <p:pic>
        <p:nvPicPr>
          <p:cNvPr id="33" name="Picture 32"/>
          <p:cNvPicPr>
            <a:picLocks noChangeAspect="1"/>
          </p:cNvPicPr>
          <p:nvPr/>
        </p:nvPicPr>
        <p:blipFill>
          <a:blip r:embed="rId4" cstate="print"/>
          <a:stretch>
            <a:fillRect/>
          </a:stretch>
        </p:blipFill>
        <p:spPr>
          <a:xfrm>
            <a:off x="4558680" y="5229200"/>
            <a:ext cx="227096" cy="216024"/>
          </a:xfrm>
          <a:prstGeom prst="rect">
            <a:avLst/>
          </a:prstGeom>
        </p:spPr>
      </p:pic>
      <p:pic>
        <p:nvPicPr>
          <p:cNvPr id="34" name="Picture 33"/>
          <p:cNvPicPr>
            <a:picLocks noChangeAspect="1"/>
          </p:cNvPicPr>
          <p:nvPr/>
        </p:nvPicPr>
        <p:blipFill>
          <a:blip r:embed="rId4" cstate="print"/>
          <a:stretch>
            <a:fillRect/>
          </a:stretch>
        </p:blipFill>
        <p:spPr>
          <a:xfrm>
            <a:off x="3491880" y="5229200"/>
            <a:ext cx="227096" cy="216024"/>
          </a:xfrm>
          <a:prstGeom prst="rect">
            <a:avLst/>
          </a:prstGeom>
        </p:spPr>
      </p:pic>
      <p:pic>
        <p:nvPicPr>
          <p:cNvPr id="35" name="Picture 34"/>
          <p:cNvPicPr>
            <a:picLocks noChangeAspect="1"/>
          </p:cNvPicPr>
          <p:nvPr/>
        </p:nvPicPr>
        <p:blipFill>
          <a:blip r:embed="rId4" cstate="print"/>
          <a:stretch>
            <a:fillRect/>
          </a:stretch>
        </p:blipFill>
        <p:spPr>
          <a:xfrm>
            <a:off x="4044809" y="5949280"/>
            <a:ext cx="227096" cy="216024"/>
          </a:xfrm>
          <a:prstGeom prst="rect">
            <a:avLst/>
          </a:prstGeom>
        </p:spPr>
      </p:pic>
      <p:pic>
        <p:nvPicPr>
          <p:cNvPr id="36" name="Picture 35"/>
          <p:cNvPicPr>
            <a:picLocks noChangeAspect="1"/>
          </p:cNvPicPr>
          <p:nvPr/>
        </p:nvPicPr>
        <p:blipFill>
          <a:blip r:embed="rId4" cstate="print"/>
          <a:stretch>
            <a:fillRect/>
          </a:stretch>
        </p:blipFill>
        <p:spPr>
          <a:xfrm>
            <a:off x="4558680" y="5949280"/>
            <a:ext cx="227096" cy="216024"/>
          </a:xfrm>
          <a:prstGeom prst="rect">
            <a:avLst/>
          </a:prstGeom>
        </p:spPr>
      </p:pic>
      <p:pic>
        <p:nvPicPr>
          <p:cNvPr id="37" name="Picture 36"/>
          <p:cNvPicPr>
            <a:picLocks noChangeAspect="1"/>
          </p:cNvPicPr>
          <p:nvPr/>
        </p:nvPicPr>
        <p:blipFill>
          <a:blip r:embed="rId4" cstate="print"/>
          <a:stretch>
            <a:fillRect/>
          </a:stretch>
        </p:blipFill>
        <p:spPr>
          <a:xfrm>
            <a:off x="3491880" y="5949280"/>
            <a:ext cx="227096" cy="2160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70" decel="100000"/>
                                        <p:tgtEl>
                                          <p:spTgt spid="5"/>
                                        </p:tgtEl>
                                      </p:cBhvr>
                                    </p:animEffect>
                                    <p:animScale>
                                      <p:cBhvr>
                                        <p:cTn id="17" dur="770" decel="100000"/>
                                        <p:tgtEl>
                                          <p:spTgt spid="5"/>
                                        </p:tgtEl>
                                      </p:cBhvr>
                                      <p:from x="10000" y="10000"/>
                                      <p:to x="200000" y="450000"/>
                                    </p:animScale>
                                    <p:animScale>
                                      <p:cBhvr>
                                        <p:cTn id="18" dur="1230" accel="100000" fill="hold">
                                          <p:stCondLst>
                                            <p:cond delay="770"/>
                                          </p:stCondLst>
                                        </p:cTn>
                                        <p:tgtEl>
                                          <p:spTgt spid="5"/>
                                        </p:tgtEl>
                                      </p:cBhvr>
                                      <p:from x="200000" y="450000"/>
                                      <p:to x="100000" y="100000"/>
                                    </p:animScale>
                                    <p:set>
                                      <p:cBhvr>
                                        <p:cTn id="19" dur="770" fill="hold"/>
                                        <p:tgtEl>
                                          <p:spTgt spid="5"/>
                                        </p:tgtEl>
                                        <p:attrNameLst>
                                          <p:attrName>ppt_x</p:attrName>
                                        </p:attrNameLst>
                                      </p:cBhvr>
                                      <p:to>
                                        <p:strVal val="(0.5)"/>
                                      </p:to>
                                    </p:set>
                                    <p:anim from="(0.5)" to="(#ppt_x)" calcmode="lin" valueType="num">
                                      <p:cBhvr>
                                        <p:cTn id="20" dur="1230" accel="100000" fill="hold">
                                          <p:stCondLst>
                                            <p:cond delay="770"/>
                                          </p:stCondLst>
                                        </p:cTn>
                                        <p:tgtEl>
                                          <p:spTgt spid="5"/>
                                        </p:tgtEl>
                                        <p:attrNameLst>
                                          <p:attrName>ppt_x</p:attrName>
                                        </p:attrNameLst>
                                      </p:cBhvr>
                                    </p:anim>
                                    <p:set>
                                      <p:cBhvr>
                                        <p:cTn id="21" dur="770" fill="hold"/>
                                        <p:tgtEl>
                                          <p:spTgt spid="5"/>
                                        </p:tgtEl>
                                        <p:attrNameLst>
                                          <p:attrName>ppt_y</p:attrName>
                                        </p:attrNameLst>
                                      </p:cBhvr>
                                      <p:to>
                                        <p:strVal val="(#ppt_y+0.4)"/>
                                      </p:to>
                                    </p:set>
                                    <p:anim from="(#ppt_y+0.4)" to="(#ppt_y)" calcmode="lin" valueType="num">
                                      <p:cBhvr>
                                        <p:cTn id="22" dur="1230" accel="100000" fill="hold">
                                          <p:stCondLst>
                                            <p:cond delay="770"/>
                                          </p:stCondLst>
                                        </p:cTn>
                                        <p:tgtEl>
                                          <p:spTgt spid="5"/>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403461"/>
                                        </p:tgtEl>
                                        <p:attrNameLst>
                                          <p:attrName>style.visibility</p:attrName>
                                        </p:attrNameLst>
                                      </p:cBhvr>
                                      <p:to>
                                        <p:strVal val="visible"/>
                                      </p:to>
                                    </p:set>
                                    <p:animEffect transition="in" filter="fade">
                                      <p:cBhvr>
                                        <p:cTn id="25" dur="770" decel="100000"/>
                                        <p:tgtEl>
                                          <p:spTgt spid="403461"/>
                                        </p:tgtEl>
                                      </p:cBhvr>
                                    </p:animEffect>
                                    <p:animScale>
                                      <p:cBhvr>
                                        <p:cTn id="26" dur="770" decel="100000"/>
                                        <p:tgtEl>
                                          <p:spTgt spid="403461"/>
                                        </p:tgtEl>
                                      </p:cBhvr>
                                      <p:from x="10000" y="10000"/>
                                      <p:to x="200000" y="450000"/>
                                    </p:animScale>
                                    <p:animScale>
                                      <p:cBhvr>
                                        <p:cTn id="27" dur="1230" accel="100000" fill="hold">
                                          <p:stCondLst>
                                            <p:cond delay="770"/>
                                          </p:stCondLst>
                                        </p:cTn>
                                        <p:tgtEl>
                                          <p:spTgt spid="403461"/>
                                        </p:tgtEl>
                                      </p:cBhvr>
                                      <p:from x="200000" y="450000"/>
                                      <p:to x="100000" y="100000"/>
                                    </p:animScale>
                                    <p:set>
                                      <p:cBhvr>
                                        <p:cTn id="28" dur="770" fill="hold"/>
                                        <p:tgtEl>
                                          <p:spTgt spid="403461"/>
                                        </p:tgtEl>
                                        <p:attrNameLst>
                                          <p:attrName>ppt_x</p:attrName>
                                        </p:attrNameLst>
                                      </p:cBhvr>
                                      <p:to>
                                        <p:strVal val="(0.5)"/>
                                      </p:to>
                                    </p:set>
                                    <p:anim from="(0.5)" to="(#ppt_x)" calcmode="lin" valueType="num">
                                      <p:cBhvr>
                                        <p:cTn id="29" dur="1230" accel="100000" fill="hold">
                                          <p:stCondLst>
                                            <p:cond delay="770"/>
                                          </p:stCondLst>
                                        </p:cTn>
                                        <p:tgtEl>
                                          <p:spTgt spid="403461"/>
                                        </p:tgtEl>
                                        <p:attrNameLst>
                                          <p:attrName>ppt_x</p:attrName>
                                        </p:attrNameLst>
                                      </p:cBhvr>
                                    </p:anim>
                                    <p:set>
                                      <p:cBhvr>
                                        <p:cTn id="30" dur="770" fill="hold"/>
                                        <p:tgtEl>
                                          <p:spTgt spid="403461"/>
                                        </p:tgtEl>
                                        <p:attrNameLst>
                                          <p:attrName>ppt_y</p:attrName>
                                        </p:attrNameLst>
                                      </p:cBhvr>
                                      <p:to>
                                        <p:strVal val="(#ppt_y+0.4)"/>
                                      </p:to>
                                    </p:set>
                                    <p:anim from="(#ppt_y+0.4)" to="(#ppt_y)" calcmode="lin" valueType="num">
                                      <p:cBhvr>
                                        <p:cTn id="31" dur="1230" accel="100000" fill="hold">
                                          <p:stCondLst>
                                            <p:cond delay="770"/>
                                          </p:stCondLst>
                                        </p:cTn>
                                        <p:tgtEl>
                                          <p:spTgt spid="403461"/>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403463"/>
                                        </p:tgtEl>
                                        <p:attrNameLst>
                                          <p:attrName>style.visibility</p:attrName>
                                        </p:attrNameLst>
                                      </p:cBhvr>
                                      <p:to>
                                        <p:strVal val="visible"/>
                                      </p:to>
                                    </p:set>
                                    <p:animEffect transition="in" filter="fade">
                                      <p:cBhvr>
                                        <p:cTn id="34" dur="770" decel="100000"/>
                                        <p:tgtEl>
                                          <p:spTgt spid="403463"/>
                                        </p:tgtEl>
                                      </p:cBhvr>
                                    </p:animEffect>
                                    <p:animScale>
                                      <p:cBhvr>
                                        <p:cTn id="35" dur="770" decel="100000"/>
                                        <p:tgtEl>
                                          <p:spTgt spid="403463"/>
                                        </p:tgtEl>
                                      </p:cBhvr>
                                      <p:from x="10000" y="10000"/>
                                      <p:to x="200000" y="450000"/>
                                    </p:animScale>
                                    <p:animScale>
                                      <p:cBhvr>
                                        <p:cTn id="36" dur="1230" accel="100000" fill="hold">
                                          <p:stCondLst>
                                            <p:cond delay="770"/>
                                          </p:stCondLst>
                                        </p:cTn>
                                        <p:tgtEl>
                                          <p:spTgt spid="403463"/>
                                        </p:tgtEl>
                                      </p:cBhvr>
                                      <p:from x="200000" y="450000"/>
                                      <p:to x="100000" y="100000"/>
                                    </p:animScale>
                                    <p:set>
                                      <p:cBhvr>
                                        <p:cTn id="37" dur="770" fill="hold"/>
                                        <p:tgtEl>
                                          <p:spTgt spid="403463"/>
                                        </p:tgtEl>
                                        <p:attrNameLst>
                                          <p:attrName>ppt_x</p:attrName>
                                        </p:attrNameLst>
                                      </p:cBhvr>
                                      <p:to>
                                        <p:strVal val="(0.5)"/>
                                      </p:to>
                                    </p:set>
                                    <p:anim from="(0.5)" to="(#ppt_x)" calcmode="lin" valueType="num">
                                      <p:cBhvr>
                                        <p:cTn id="38" dur="1230" accel="100000" fill="hold">
                                          <p:stCondLst>
                                            <p:cond delay="770"/>
                                          </p:stCondLst>
                                        </p:cTn>
                                        <p:tgtEl>
                                          <p:spTgt spid="403463"/>
                                        </p:tgtEl>
                                        <p:attrNameLst>
                                          <p:attrName>ppt_x</p:attrName>
                                        </p:attrNameLst>
                                      </p:cBhvr>
                                    </p:anim>
                                    <p:set>
                                      <p:cBhvr>
                                        <p:cTn id="39" dur="770" fill="hold"/>
                                        <p:tgtEl>
                                          <p:spTgt spid="403463"/>
                                        </p:tgtEl>
                                        <p:attrNameLst>
                                          <p:attrName>ppt_y</p:attrName>
                                        </p:attrNameLst>
                                      </p:cBhvr>
                                      <p:to>
                                        <p:strVal val="(#ppt_y+0.4)"/>
                                      </p:to>
                                    </p:set>
                                    <p:anim from="(#ppt_y+0.4)" to="(#ppt_y)" calcmode="lin" valueType="num">
                                      <p:cBhvr>
                                        <p:cTn id="40" dur="1230" accel="100000" fill="hold">
                                          <p:stCondLst>
                                            <p:cond delay="770"/>
                                          </p:stCondLst>
                                        </p:cTn>
                                        <p:tgtEl>
                                          <p:spTgt spid="403463"/>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403459"/>
                                        </p:tgtEl>
                                        <p:attrNameLst>
                                          <p:attrName>style.visibility</p:attrName>
                                        </p:attrNameLst>
                                      </p:cBhvr>
                                      <p:to>
                                        <p:strVal val="visible"/>
                                      </p:to>
                                    </p:set>
                                    <p:animEffect transition="in" filter="fade">
                                      <p:cBhvr>
                                        <p:cTn id="43" dur="770" decel="100000"/>
                                        <p:tgtEl>
                                          <p:spTgt spid="403459"/>
                                        </p:tgtEl>
                                      </p:cBhvr>
                                    </p:animEffect>
                                    <p:animScale>
                                      <p:cBhvr>
                                        <p:cTn id="44" dur="770" decel="100000"/>
                                        <p:tgtEl>
                                          <p:spTgt spid="403459"/>
                                        </p:tgtEl>
                                      </p:cBhvr>
                                      <p:from x="10000" y="10000"/>
                                      <p:to x="200000" y="450000"/>
                                    </p:animScale>
                                    <p:animScale>
                                      <p:cBhvr>
                                        <p:cTn id="45" dur="1230" accel="100000" fill="hold">
                                          <p:stCondLst>
                                            <p:cond delay="770"/>
                                          </p:stCondLst>
                                        </p:cTn>
                                        <p:tgtEl>
                                          <p:spTgt spid="403459"/>
                                        </p:tgtEl>
                                      </p:cBhvr>
                                      <p:from x="200000" y="450000"/>
                                      <p:to x="100000" y="100000"/>
                                    </p:animScale>
                                    <p:set>
                                      <p:cBhvr>
                                        <p:cTn id="46" dur="770" fill="hold"/>
                                        <p:tgtEl>
                                          <p:spTgt spid="403459"/>
                                        </p:tgtEl>
                                        <p:attrNameLst>
                                          <p:attrName>ppt_x</p:attrName>
                                        </p:attrNameLst>
                                      </p:cBhvr>
                                      <p:to>
                                        <p:strVal val="(0.5)"/>
                                      </p:to>
                                    </p:set>
                                    <p:anim from="(0.5)" to="(#ppt_x)" calcmode="lin" valueType="num">
                                      <p:cBhvr>
                                        <p:cTn id="47" dur="1230" accel="100000" fill="hold">
                                          <p:stCondLst>
                                            <p:cond delay="770"/>
                                          </p:stCondLst>
                                        </p:cTn>
                                        <p:tgtEl>
                                          <p:spTgt spid="403459"/>
                                        </p:tgtEl>
                                        <p:attrNameLst>
                                          <p:attrName>ppt_x</p:attrName>
                                        </p:attrNameLst>
                                      </p:cBhvr>
                                    </p:anim>
                                    <p:set>
                                      <p:cBhvr>
                                        <p:cTn id="48" dur="770" fill="hold"/>
                                        <p:tgtEl>
                                          <p:spTgt spid="403459"/>
                                        </p:tgtEl>
                                        <p:attrNameLst>
                                          <p:attrName>ppt_y</p:attrName>
                                        </p:attrNameLst>
                                      </p:cBhvr>
                                      <p:to>
                                        <p:strVal val="(#ppt_y+0.4)"/>
                                      </p:to>
                                    </p:set>
                                    <p:anim from="(#ppt_y+0.4)" to="(#ppt_y)" calcmode="lin" valueType="num">
                                      <p:cBhvr>
                                        <p:cTn id="49" dur="1230" accel="100000" fill="hold">
                                          <p:stCondLst>
                                            <p:cond delay="770"/>
                                          </p:stCondLst>
                                        </p:cTn>
                                        <p:tgtEl>
                                          <p:spTgt spid="403459"/>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403462"/>
                                        </p:tgtEl>
                                        <p:attrNameLst>
                                          <p:attrName>style.visibility</p:attrName>
                                        </p:attrNameLst>
                                      </p:cBhvr>
                                      <p:to>
                                        <p:strVal val="visible"/>
                                      </p:to>
                                    </p:set>
                                    <p:animEffect transition="in" filter="fade">
                                      <p:cBhvr>
                                        <p:cTn id="52" dur="770" decel="100000"/>
                                        <p:tgtEl>
                                          <p:spTgt spid="403462"/>
                                        </p:tgtEl>
                                      </p:cBhvr>
                                    </p:animEffect>
                                    <p:animScale>
                                      <p:cBhvr>
                                        <p:cTn id="53" dur="770" decel="100000"/>
                                        <p:tgtEl>
                                          <p:spTgt spid="403462"/>
                                        </p:tgtEl>
                                      </p:cBhvr>
                                      <p:from x="10000" y="10000"/>
                                      <p:to x="200000" y="450000"/>
                                    </p:animScale>
                                    <p:animScale>
                                      <p:cBhvr>
                                        <p:cTn id="54" dur="1230" accel="100000" fill="hold">
                                          <p:stCondLst>
                                            <p:cond delay="770"/>
                                          </p:stCondLst>
                                        </p:cTn>
                                        <p:tgtEl>
                                          <p:spTgt spid="403462"/>
                                        </p:tgtEl>
                                      </p:cBhvr>
                                      <p:from x="200000" y="450000"/>
                                      <p:to x="100000" y="100000"/>
                                    </p:animScale>
                                    <p:set>
                                      <p:cBhvr>
                                        <p:cTn id="55" dur="770" fill="hold"/>
                                        <p:tgtEl>
                                          <p:spTgt spid="403462"/>
                                        </p:tgtEl>
                                        <p:attrNameLst>
                                          <p:attrName>ppt_x</p:attrName>
                                        </p:attrNameLst>
                                      </p:cBhvr>
                                      <p:to>
                                        <p:strVal val="(0.5)"/>
                                      </p:to>
                                    </p:set>
                                    <p:anim from="(0.5)" to="(#ppt_x)" calcmode="lin" valueType="num">
                                      <p:cBhvr>
                                        <p:cTn id="56" dur="1230" accel="100000" fill="hold">
                                          <p:stCondLst>
                                            <p:cond delay="770"/>
                                          </p:stCondLst>
                                        </p:cTn>
                                        <p:tgtEl>
                                          <p:spTgt spid="403462"/>
                                        </p:tgtEl>
                                        <p:attrNameLst>
                                          <p:attrName>ppt_x</p:attrName>
                                        </p:attrNameLst>
                                      </p:cBhvr>
                                    </p:anim>
                                    <p:set>
                                      <p:cBhvr>
                                        <p:cTn id="57" dur="770" fill="hold"/>
                                        <p:tgtEl>
                                          <p:spTgt spid="403462"/>
                                        </p:tgtEl>
                                        <p:attrNameLst>
                                          <p:attrName>ppt_y</p:attrName>
                                        </p:attrNameLst>
                                      </p:cBhvr>
                                      <p:to>
                                        <p:strVal val="(#ppt_y+0.4)"/>
                                      </p:to>
                                    </p:set>
                                    <p:anim from="(#ppt_y+0.4)" to="(#ppt_y)" calcmode="lin" valueType="num">
                                      <p:cBhvr>
                                        <p:cTn id="58" dur="1230" accel="100000" fill="hold">
                                          <p:stCondLst>
                                            <p:cond delay="770"/>
                                          </p:stCondLst>
                                        </p:cTn>
                                        <p:tgtEl>
                                          <p:spTgt spid="403462"/>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403457"/>
                                        </p:tgtEl>
                                        <p:attrNameLst>
                                          <p:attrName>style.visibility</p:attrName>
                                        </p:attrNameLst>
                                      </p:cBhvr>
                                      <p:to>
                                        <p:strVal val="visible"/>
                                      </p:to>
                                    </p:set>
                                    <p:animEffect transition="in" filter="fade">
                                      <p:cBhvr>
                                        <p:cTn id="61" dur="770" decel="100000"/>
                                        <p:tgtEl>
                                          <p:spTgt spid="403457"/>
                                        </p:tgtEl>
                                      </p:cBhvr>
                                    </p:animEffect>
                                    <p:animScale>
                                      <p:cBhvr>
                                        <p:cTn id="62" dur="770" decel="100000"/>
                                        <p:tgtEl>
                                          <p:spTgt spid="403457"/>
                                        </p:tgtEl>
                                      </p:cBhvr>
                                      <p:from x="10000" y="10000"/>
                                      <p:to x="200000" y="450000"/>
                                    </p:animScale>
                                    <p:animScale>
                                      <p:cBhvr>
                                        <p:cTn id="63" dur="1230" accel="100000" fill="hold">
                                          <p:stCondLst>
                                            <p:cond delay="770"/>
                                          </p:stCondLst>
                                        </p:cTn>
                                        <p:tgtEl>
                                          <p:spTgt spid="403457"/>
                                        </p:tgtEl>
                                      </p:cBhvr>
                                      <p:from x="200000" y="450000"/>
                                      <p:to x="100000" y="100000"/>
                                    </p:animScale>
                                    <p:set>
                                      <p:cBhvr>
                                        <p:cTn id="64" dur="770" fill="hold"/>
                                        <p:tgtEl>
                                          <p:spTgt spid="403457"/>
                                        </p:tgtEl>
                                        <p:attrNameLst>
                                          <p:attrName>ppt_x</p:attrName>
                                        </p:attrNameLst>
                                      </p:cBhvr>
                                      <p:to>
                                        <p:strVal val="(0.5)"/>
                                      </p:to>
                                    </p:set>
                                    <p:anim from="(0.5)" to="(#ppt_x)" calcmode="lin" valueType="num">
                                      <p:cBhvr>
                                        <p:cTn id="65" dur="1230" accel="100000" fill="hold">
                                          <p:stCondLst>
                                            <p:cond delay="770"/>
                                          </p:stCondLst>
                                        </p:cTn>
                                        <p:tgtEl>
                                          <p:spTgt spid="403457"/>
                                        </p:tgtEl>
                                        <p:attrNameLst>
                                          <p:attrName>ppt_x</p:attrName>
                                        </p:attrNameLst>
                                      </p:cBhvr>
                                    </p:anim>
                                    <p:set>
                                      <p:cBhvr>
                                        <p:cTn id="66" dur="770" fill="hold"/>
                                        <p:tgtEl>
                                          <p:spTgt spid="403457"/>
                                        </p:tgtEl>
                                        <p:attrNameLst>
                                          <p:attrName>ppt_y</p:attrName>
                                        </p:attrNameLst>
                                      </p:cBhvr>
                                      <p:to>
                                        <p:strVal val="(#ppt_y+0.4)"/>
                                      </p:to>
                                    </p:set>
                                    <p:anim from="(#ppt_y+0.4)" to="(#ppt_y)" calcmode="lin" valueType="num">
                                      <p:cBhvr>
                                        <p:cTn id="67" dur="1230" accel="100000" fill="hold">
                                          <p:stCondLst>
                                            <p:cond delay="770"/>
                                          </p:stCondLst>
                                        </p:cTn>
                                        <p:tgtEl>
                                          <p:spTgt spid="403457"/>
                                        </p:tgtEl>
                                        <p:attrNameLst>
                                          <p:attrName>ppt_y</p:attrName>
                                        </p:attrNameLst>
                                      </p:cBhvr>
                                    </p:anim>
                                  </p:childTnLst>
                                </p:cTn>
                              </p:par>
                              <p:par>
                                <p:cTn id="68" presetID="51" presetClass="entr" presetSubtype="0" fill="hold" grpId="0" nodeType="withEffect">
                                  <p:stCondLst>
                                    <p:cond delay="0"/>
                                  </p:stCondLst>
                                  <p:childTnLst>
                                    <p:set>
                                      <p:cBhvr>
                                        <p:cTn id="69" dur="1" fill="hold">
                                          <p:stCondLst>
                                            <p:cond delay="0"/>
                                          </p:stCondLst>
                                        </p:cTn>
                                        <p:tgtEl>
                                          <p:spTgt spid="403460"/>
                                        </p:tgtEl>
                                        <p:attrNameLst>
                                          <p:attrName>style.visibility</p:attrName>
                                        </p:attrNameLst>
                                      </p:cBhvr>
                                      <p:to>
                                        <p:strVal val="visible"/>
                                      </p:to>
                                    </p:set>
                                    <p:animEffect transition="in" filter="fade">
                                      <p:cBhvr>
                                        <p:cTn id="70" dur="770" decel="100000"/>
                                        <p:tgtEl>
                                          <p:spTgt spid="403460"/>
                                        </p:tgtEl>
                                      </p:cBhvr>
                                    </p:animEffect>
                                    <p:animScale>
                                      <p:cBhvr>
                                        <p:cTn id="71" dur="770" decel="100000"/>
                                        <p:tgtEl>
                                          <p:spTgt spid="403460"/>
                                        </p:tgtEl>
                                      </p:cBhvr>
                                      <p:from x="10000" y="10000"/>
                                      <p:to x="200000" y="450000"/>
                                    </p:animScale>
                                    <p:animScale>
                                      <p:cBhvr>
                                        <p:cTn id="72" dur="1230" accel="100000" fill="hold">
                                          <p:stCondLst>
                                            <p:cond delay="770"/>
                                          </p:stCondLst>
                                        </p:cTn>
                                        <p:tgtEl>
                                          <p:spTgt spid="403460"/>
                                        </p:tgtEl>
                                      </p:cBhvr>
                                      <p:from x="200000" y="450000"/>
                                      <p:to x="100000" y="100000"/>
                                    </p:animScale>
                                    <p:set>
                                      <p:cBhvr>
                                        <p:cTn id="73" dur="770" fill="hold"/>
                                        <p:tgtEl>
                                          <p:spTgt spid="403460"/>
                                        </p:tgtEl>
                                        <p:attrNameLst>
                                          <p:attrName>ppt_x</p:attrName>
                                        </p:attrNameLst>
                                      </p:cBhvr>
                                      <p:to>
                                        <p:strVal val="(0.5)"/>
                                      </p:to>
                                    </p:set>
                                    <p:anim from="(0.5)" to="(#ppt_x)" calcmode="lin" valueType="num">
                                      <p:cBhvr>
                                        <p:cTn id="74" dur="1230" accel="100000" fill="hold">
                                          <p:stCondLst>
                                            <p:cond delay="770"/>
                                          </p:stCondLst>
                                        </p:cTn>
                                        <p:tgtEl>
                                          <p:spTgt spid="403460"/>
                                        </p:tgtEl>
                                        <p:attrNameLst>
                                          <p:attrName>ppt_x</p:attrName>
                                        </p:attrNameLst>
                                      </p:cBhvr>
                                    </p:anim>
                                    <p:set>
                                      <p:cBhvr>
                                        <p:cTn id="75" dur="770" fill="hold"/>
                                        <p:tgtEl>
                                          <p:spTgt spid="403460"/>
                                        </p:tgtEl>
                                        <p:attrNameLst>
                                          <p:attrName>ppt_y</p:attrName>
                                        </p:attrNameLst>
                                      </p:cBhvr>
                                      <p:to>
                                        <p:strVal val="(#ppt_y+0.4)"/>
                                      </p:to>
                                    </p:set>
                                    <p:anim from="(#ppt_y+0.4)" to="(#ppt_y)" calcmode="lin" valueType="num">
                                      <p:cBhvr>
                                        <p:cTn id="76" dur="1230" accel="100000" fill="hold">
                                          <p:stCondLst>
                                            <p:cond delay="770"/>
                                          </p:stCondLst>
                                        </p:cTn>
                                        <p:tgtEl>
                                          <p:spTgt spid="403460"/>
                                        </p:tgtEl>
                                        <p:attrNameLst>
                                          <p:attrName>ppt_y</p:attrName>
                                        </p:attrNameLst>
                                      </p:cBhvr>
                                    </p:anim>
                                  </p:childTnLst>
                                </p:cTn>
                              </p:par>
                              <p:par>
                                <p:cTn id="77" presetID="51" presetClass="entr" presetSubtype="0" fill="hold" grpId="0" nodeType="withEffect">
                                  <p:stCondLst>
                                    <p:cond delay="0"/>
                                  </p:stCondLst>
                                  <p:childTnLst>
                                    <p:set>
                                      <p:cBhvr>
                                        <p:cTn id="78" dur="1" fill="hold">
                                          <p:stCondLst>
                                            <p:cond delay="0"/>
                                          </p:stCondLst>
                                        </p:cTn>
                                        <p:tgtEl>
                                          <p:spTgt spid="403458"/>
                                        </p:tgtEl>
                                        <p:attrNameLst>
                                          <p:attrName>style.visibility</p:attrName>
                                        </p:attrNameLst>
                                      </p:cBhvr>
                                      <p:to>
                                        <p:strVal val="visible"/>
                                      </p:to>
                                    </p:set>
                                    <p:animEffect transition="in" filter="fade">
                                      <p:cBhvr>
                                        <p:cTn id="79" dur="770" decel="100000"/>
                                        <p:tgtEl>
                                          <p:spTgt spid="403458"/>
                                        </p:tgtEl>
                                      </p:cBhvr>
                                    </p:animEffect>
                                    <p:animScale>
                                      <p:cBhvr>
                                        <p:cTn id="80" dur="770" decel="100000"/>
                                        <p:tgtEl>
                                          <p:spTgt spid="403458"/>
                                        </p:tgtEl>
                                      </p:cBhvr>
                                      <p:from x="10000" y="10000"/>
                                      <p:to x="200000" y="450000"/>
                                    </p:animScale>
                                    <p:animScale>
                                      <p:cBhvr>
                                        <p:cTn id="81" dur="1230" accel="100000" fill="hold">
                                          <p:stCondLst>
                                            <p:cond delay="770"/>
                                          </p:stCondLst>
                                        </p:cTn>
                                        <p:tgtEl>
                                          <p:spTgt spid="403458"/>
                                        </p:tgtEl>
                                      </p:cBhvr>
                                      <p:from x="200000" y="450000"/>
                                      <p:to x="100000" y="100000"/>
                                    </p:animScale>
                                    <p:set>
                                      <p:cBhvr>
                                        <p:cTn id="82" dur="770" fill="hold"/>
                                        <p:tgtEl>
                                          <p:spTgt spid="403458"/>
                                        </p:tgtEl>
                                        <p:attrNameLst>
                                          <p:attrName>ppt_x</p:attrName>
                                        </p:attrNameLst>
                                      </p:cBhvr>
                                      <p:to>
                                        <p:strVal val="(0.5)"/>
                                      </p:to>
                                    </p:set>
                                    <p:anim from="(0.5)" to="(#ppt_x)" calcmode="lin" valueType="num">
                                      <p:cBhvr>
                                        <p:cTn id="83" dur="1230" accel="100000" fill="hold">
                                          <p:stCondLst>
                                            <p:cond delay="770"/>
                                          </p:stCondLst>
                                        </p:cTn>
                                        <p:tgtEl>
                                          <p:spTgt spid="403458"/>
                                        </p:tgtEl>
                                        <p:attrNameLst>
                                          <p:attrName>ppt_x</p:attrName>
                                        </p:attrNameLst>
                                      </p:cBhvr>
                                    </p:anim>
                                    <p:set>
                                      <p:cBhvr>
                                        <p:cTn id="84" dur="770" fill="hold"/>
                                        <p:tgtEl>
                                          <p:spTgt spid="403458"/>
                                        </p:tgtEl>
                                        <p:attrNameLst>
                                          <p:attrName>ppt_y</p:attrName>
                                        </p:attrNameLst>
                                      </p:cBhvr>
                                      <p:to>
                                        <p:strVal val="(#ppt_y+0.4)"/>
                                      </p:to>
                                    </p:set>
                                    <p:anim from="(#ppt_y+0.4)" to="(#ppt_y)" calcmode="lin" valueType="num">
                                      <p:cBhvr>
                                        <p:cTn id="85" dur="1230" accel="100000" fill="hold">
                                          <p:stCondLst>
                                            <p:cond delay="770"/>
                                          </p:stCondLst>
                                        </p:cTn>
                                        <p:tgtEl>
                                          <p:spTgt spid="40345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03457" grpId="0"/>
      <p:bldP spid="403458" grpId="0"/>
      <p:bldP spid="403459" grpId="0"/>
      <p:bldP spid="403460" grpId="0"/>
      <p:bldP spid="403461" grpId="0"/>
      <p:bldP spid="403462" grpId="0"/>
      <p:bldP spid="403463"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0" y="-76200"/>
            <a:ext cx="8710612" cy="779463"/>
          </a:xfrm>
        </p:spPr>
        <p:txBody>
          <a:bodyPr/>
          <a:lstStyle/>
          <a:p>
            <a:pPr eaLnBrk="1" hangingPunct="1"/>
            <a:r>
              <a:rPr lang="en-GB" sz="2800" b="1" dirty="0" smtClean="0">
                <a:solidFill>
                  <a:srgbClr val="000000"/>
                </a:solidFill>
              </a:rPr>
              <a:t>Other ideas for speaking and writing: </a:t>
            </a:r>
          </a:p>
        </p:txBody>
      </p:sp>
      <p:pic>
        <p:nvPicPr>
          <p:cNvPr id="3074" name="Picture 2"/>
          <p:cNvPicPr>
            <a:picLocks noChangeAspect="1" noChangeArrowheads="1"/>
          </p:cNvPicPr>
          <p:nvPr/>
        </p:nvPicPr>
        <p:blipFill>
          <a:blip r:embed="rId2" cstate="print"/>
          <a:srcRect l="7008" t="9469" r="51648" b="13751"/>
          <a:stretch>
            <a:fillRect/>
          </a:stretch>
        </p:blipFill>
        <p:spPr bwMode="auto">
          <a:xfrm>
            <a:off x="838200" y="1295400"/>
            <a:ext cx="3058680" cy="4260305"/>
          </a:xfrm>
          <a:prstGeom prst="rect">
            <a:avLst/>
          </a:prstGeom>
          <a:noFill/>
          <a:ln w="9525">
            <a:noFill/>
            <a:miter lim="800000"/>
            <a:headEnd/>
            <a:tailEnd/>
          </a:ln>
        </p:spPr>
      </p:pic>
      <p:sp>
        <p:nvSpPr>
          <p:cNvPr id="7" name="Rectangle 2"/>
          <p:cNvSpPr txBox="1">
            <a:spLocks/>
          </p:cNvSpPr>
          <p:nvPr/>
        </p:nvSpPr>
        <p:spPr>
          <a:xfrm>
            <a:off x="4788694" y="1556792"/>
            <a:ext cx="4103786" cy="77946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Eight key GCSE topics on 1 sheets</a:t>
            </a:r>
          </a:p>
        </p:txBody>
      </p:sp>
      <p:sp>
        <p:nvSpPr>
          <p:cNvPr id="8" name="Rectangle 2"/>
          <p:cNvSpPr txBox="1">
            <a:spLocks/>
          </p:cNvSpPr>
          <p:nvPr/>
        </p:nvSpPr>
        <p:spPr>
          <a:xfrm>
            <a:off x="4788024" y="2217489"/>
            <a:ext cx="4103786" cy="77946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Includes generic languages</a:t>
            </a:r>
            <a:r>
              <a:rPr kumimoji="0" lang="en-GB" sz="2200" b="1" i="0" u="none" strike="noStrike" kern="1200" cap="none" spc="0" normalizeH="0" noProof="0" dirty="0" smtClean="0">
                <a:ln>
                  <a:noFill/>
                </a:ln>
                <a:solidFill>
                  <a:srgbClr val="000000"/>
                </a:solidFill>
                <a:effectLst/>
                <a:uLnTx/>
                <a:uFillTx/>
                <a:latin typeface="+mj-lt"/>
                <a:ea typeface="+mj-ea"/>
                <a:cs typeface="+mj-cs"/>
              </a:rPr>
              <a:t> </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sp>
        <p:nvSpPr>
          <p:cNvPr id="9" name="Rectangle 2"/>
          <p:cNvSpPr txBox="1">
            <a:spLocks/>
          </p:cNvSpPr>
          <p:nvPr/>
        </p:nvSpPr>
        <p:spPr>
          <a:xfrm>
            <a:off x="4788024" y="2924944"/>
            <a:ext cx="4103786" cy="77946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Includes opinions</a:t>
            </a:r>
            <a:r>
              <a:rPr lang="en-GB" sz="2200" b="1" noProof="0" dirty="0">
                <a:solidFill>
                  <a:srgbClr val="000000"/>
                </a:solidFill>
                <a:latin typeface="+mj-lt"/>
                <a:ea typeface="+mj-ea"/>
                <a:cs typeface="+mj-cs"/>
              </a:rPr>
              <a:t> </a:t>
            </a:r>
            <a:r>
              <a:rPr lang="en-GB" sz="2200" b="1" noProof="0" dirty="0" smtClean="0">
                <a:solidFill>
                  <a:srgbClr val="000000"/>
                </a:solidFill>
                <a:latin typeface="+mj-lt"/>
                <a:ea typeface="+mj-ea"/>
                <a:cs typeface="+mj-cs"/>
              </a:rPr>
              <a:t>and reasons</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sp>
        <p:nvSpPr>
          <p:cNvPr id="11" name="Rectangle 2"/>
          <p:cNvSpPr txBox="1">
            <a:spLocks/>
          </p:cNvSpPr>
          <p:nvPr/>
        </p:nvSpPr>
        <p:spPr>
          <a:xfrm>
            <a:off x="4788024" y="3657649"/>
            <a:ext cx="4103786" cy="77946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Model</a:t>
            </a:r>
            <a:r>
              <a:rPr kumimoji="0" lang="en-GB" sz="2200" b="1" i="0" u="none" strike="noStrike" kern="1200" cap="none" spc="0" normalizeH="0" noProof="0" dirty="0" smtClean="0">
                <a:ln>
                  <a:noFill/>
                </a:ln>
                <a:solidFill>
                  <a:srgbClr val="000000"/>
                </a:solidFill>
                <a:effectLst/>
                <a:uLnTx/>
                <a:uFillTx/>
                <a:latin typeface="+mj-lt"/>
                <a:ea typeface="+mj-ea"/>
                <a:cs typeface="+mj-cs"/>
              </a:rPr>
              <a:t> use its use to learners</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pic>
        <p:nvPicPr>
          <p:cNvPr id="10" name="Picture 9" descr="j0232066.pict"/>
          <p:cNvPicPr>
            <a:picLocks noChangeAspect="1"/>
          </p:cNvPicPr>
          <p:nvPr/>
        </p:nvPicPr>
        <p:blipFill>
          <a:blip r:embed="rId3" cstate="print"/>
          <a:stretch>
            <a:fillRect/>
          </a:stretch>
        </p:blipFill>
        <p:spPr>
          <a:xfrm>
            <a:off x="7543800" y="4953000"/>
            <a:ext cx="1252959" cy="150971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800" decel="100000"/>
                                        <p:tgtEl>
                                          <p:spTgt spid="11"/>
                                        </p:tgtEl>
                                      </p:cBhvr>
                                    </p:animEffect>
                                    <p:anim calcmode="lin" valueType="num">
                                      <p:cBhvr>
                                        <p:cTn id="8" dur="800" decel="100000" fill="hold"/>
                                        <p:tgtEl>
                                          <p:spTgt spid="11"/>
                                        </p:tgtEl>
                                        <p:attrNameLst>
                                          <p:attrName>style.rotation</p:attrName>
                                        </p:attrNameLst>
                                      </p:cBhvr>
                                      <p:tavLst>
                                        <p:tav tm="0">
                                          <p:val>
                                            <p:fltVal val="-90"/>
                                          </p:val>
                                        </p:tav>
                                        <p:tav tm="100000">
                                          <p:val>
                                            <p:fltVal val="0"/>
                                          </p:val>
                                        </p:tav>
                                      </p:tavLst>
                                    </p:anim>
                                    <p:anim calcmode="lin" valueType="num">
                                      <p:cBhvr>
                                        <p:cTn id="9" dur="800" decel="100000" fill="hold"/>
                                        <p:tgtEl>
                                          <p:spTgt spid="11"/>
                                        </p:tgtEl>
                                        <p:attrNameLst>
                                          <p:attrName>ppt_x</p:attrName>
                                        </p:attrNameLst>
                                      </p:cBhvr>
                                      <p:tavLst>
                                        <p:tav tm="0">
                                          <p:val>
                                            <p:strVal val="#ppt_x+0.4"/>
                                          </p:val>
                                        </p:tav>
                                        <p:tav tm="100000">
                                          <p:val>
                                            <p:strVal val="#ppt_x-0.05"/>
                                          </p:val>
                                        </p:tav>
                                      </p:tavLst>
                                    </p:anim>
                                    <p:anim calcmode="lin" valueType="num">
                                      <p:cBhvr>
                                        <p:cTn id="10" dur="800" decel="100000" fill="hold"/>
                                        <p:tgtEl>
                                          <p:spTgt spid="1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800" decel="100000"/>
                                        <p:tgtEl>
                                          <p:spTgt spid="9"/>
                                        </p:tgtEl>
                                      </p:cBhvr>
                                    </p:animEffect>
                                    <p:anim calcmode="lin" valueType="num">
                                      <p:cBhvr>
                                        <p:cTn id="16" dur="800" decel="100000" fill="hold"/>
                                        <p:tgtEl>
                                          <p:spTgt spid="9"/>
                                        </p:tgtEl>
                                        <p:attrNameLst>
                                          <p:attrName>style.rotation</p:attrName>
                                        </p:attrNameLst>
                                      </p:cBhvr>
                                      <p:tavLst>
                                        <p:tav tm="0">
                                          <p:val>
                                            <p:fltVal val="-90"/>
                                          </p:val>
                                        </p:tav>
                                        <p:tav tm="100000">
                                          <p:val>
                                            <p:fltVal val="0"/>
                                          </p:val>
                                        </p:tav>
                                      </p:tavLst>
                                    </p:anim>
                                    <p:anim calcmode="lin" valueType="num">
                                      <p:cBhvr>
                                        <p:cTn id="17" dur="800" decel="100000" fill="hold"/>
                                        <p:tgtEl>
                                          <p:spTgt spid="9"/>
                                        </p:tgtEl>
                                        <p:attrNameLst>
                                          <p:attrName>ppt_x</p:attrName>
                                        </p:attrNameLst>
                                      </p:cBhvr>
                                      <p:tavLst>
                                        <p:tav tm="0">
                                          <p:val>
                                            <p:strVal val="#ppt_x+0.4"/>
                                          </p:val>
                                        </p:tav>
                                        <p:tav tm="100000">
                                          <p:val>
                                            <p:strVal val="#ppt_x-0.05"/>
                                          </p:val>
                                        </p:tav>
                                      </p:tavLst>
                                    </p:anim>
                                    <p:anim calcmode="lin" valueType="num">
                                      <p:cBhvr>
                                        <p:cTn id="18" dur="800" decel="100000" fill="hold"/>
                                        <p:tgtEl>
                                          <p:spTgt spid="9"/>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800" decel="100000"/>
                                        <p:tgtEl>
                                          <p:spTgt spid="8"/>
                                        </p:tgtEl>
                                      </p:cBhvr>
                                    </p:animEffect>
                                    <p:anim calcmode="lin" valueType="num">
                                      <p:cBhvr>
                                        <p:cTn id="24" dur="800" decel="100000" fill="hold"/>
                                        <p:tgtEl>
                                          <p:spTgt spid="8"/>
                                        </p:tgtEl>
                                        <p:attrNameLst>
                                          <p:attrName>style.rotation</p:attrName>
                                        </p:attrNameLst>
                                      </p:cBhvr>
                                      <p:tavLst>
                                        <p:tav tm="0">
                                          <p:val>
                                            <p:fltVal val="-90"/>
                                          </p:val>
                                        </p:tav>
                                        <p:tav tm="100000">
                                          <p:val>
                                            <p:fltVal val="0"/>
                                          </p:val>
                                        </p:tav>
                                      </p:tavLst>
                                    </p:anim>
                                    <p:anim calcmode="lin" valueType="num">
                                      <p:cBhvr>
                                        <p:cTn id="25" dur="800" decel="100000" fill="hold"/>
                                        <p:tgtEl>
                                          <p:spTgt spid="8"/>
                                        </p:tgtEl>
                                        <p:attrNameLst>
                                          <p:attrName>ppt_x</p:attrName>
                                        </p:attrNameLst>
                                      </p:cBhvr>
                                      <p:tavLst>
                                        <p:tav tm="0">
                                          <p:val>
                                            <p:strVal val="#ppt_x+0.4"/>
                                          </p:val>
                                        </p:tav>
                                        <p:tav tm="100000">
                                          <p:val>
                                            <p:strVal val="#ppt_x-0.05"/>
                                          </p:val>
                                        </p:tav>
                                      </p:tavLst>
                                    </p:anim>
                                    <p:anim calcmode="lin" valueType="num">
                                      <p:cBhvr>
                                        <p:cTn id="26" dur="800" decel="100000" fill="hold"/>
                                        <p:tgtEl>
                                          <p:spTgt spid="8"/>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800" decel="100000"/>
                                        <p:tgtEl>
                                          <p:spTgt spid="7"/>
                                        </p:tgtEl>
                                      </p:cBhvr>
                                    </p:animEffect>
                                    <p:anim calcmode="lin" valueType="num">
                                      <p:cBhvr>
                                        <p:cTn id="32" dur="800" decel="100000" fill="hold"/>
                                        <p:tgtEl>
                                          <p:spTgt spid="7"/>
                                        </p:tgtEl>
                                        <p:attrNameLst>
                                          <p:attrName>style.rotation</p:attrName>
                                        </p:attrNameLst>
                                      </p:cBhvr>
                                      <p:tavLst>
                                        <p:tav tm="0">
                                          <p:val>
                                            <p:fltVal val="-90"/>
                                          </p:val>
                                        </p:tav>
                                        <p:tav tm="100000">
                                          <p:val>
                                            <p:fltVal val="0"/>
                                          </p:val>
                                        </p:tav>
                                      </p:tavLst>
                                    </p:anim>
                                    <p:anim calcmode="lin" valueType="num">
                                      <p:cBhvr>
                                        <p:cTn id="33" dur="800" decel="100000" fill="hold"/>
                                        <p:tgtEl>
                                          <p:spTgt spid="7"/>
                                        </p:tgtEl>
                                        <p:attrNameLst>
                                          <p:attrName>ppt_x</p:attrName>
                                        </p:attrNameLst>
                                      </p:cBhvr>
                                      <p:tavLst>
                                        <p:tav tm="0">
                                          <p:val>
                                            <p:strVal val="#ppt_x+0.4"/>
                                          </p:val>
                                        </p:tav>
                                        <p:tav tm="100000">
                                          <p:val>
                                            <p:strVal val="#ppt_x-0.05"/>
                                          </p:val>
                                        </p:tav>
                                      </p:tavLst>
                                    </p:anim>
                                    <p:anim calcmode="lin" valueType="num">
                                      <p:cBhvr>
                                        <p:cTn id="34" dur="800" decel="100000" fill="hold"/>
                                        <p:tgtEl>
                                          <p:spTgt spid="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0" y="57249"/>
            <a:ext cx="8710612" cy="779463"/>
          </a:xfrm>
        </p:spPr>
        <p:txBody>
          <a:bodyPr/>
          <a:lstStyle/>
          <a:p>
            <a:pPr eaLnBrk="1" hangingPunct="1"/>
            <a:r>
              <a:rPr lang="en-GB" sz="2800" b="1" dirty="0" smtClean="0">
                <a:solidFill>
                  <a:srgbClr val="000000"/>
                </a:solidFill>
              </a:rPr>
              <a:t>Other ideas for speaking and writing: </a:t>
            </a:r>
          </a:p>
        </p:txBody>
      </p:sp>
      <p:pic>
        <p:nvPicPr>
          <p:cNvPr id="5122" name="Picture 2"/>
          <p:cNvPicPr>
            <a:picLocks noChangeAspect="1" noChangeArrowheads="1"/>
          </p:cNvPicPr>
          <p:nvPr/>
        </p:nvPicPr>
        <p:blipFill>
          <a:blip r:embed="rId2" cstate="print"/>
          <a:srcRect l="9223" t="17344" r="42789" b="23594"/>
          <a:stretch>
            <a:fillRect/>
          </a:stretch>
        </p:blipFill>
        <p:spPr bwMode="auto">
          <a:xfrm>
            <a:off x="2483768" y="1446480"/>
            <a:ext cx="4032448" cy="3722260"/>
          </a:xfrm>
          <a:prstGeom prst="rect">
            <a:avLst/>
          </a:prstGeom>
          <a:noFill/>
          <a:ln w="9525">
            <a:noFill/>
            <a:miter lim="800000"/>
            <a:headEnd/>
            <a:tailEnd/>
          </a:ln>
        </p:spPr>
      </p:pic>
      <p:sp>
        <p:nvSpPr>
          <p:cNvPr id="10" name="Rectangle 9"/>
          <p:cNvSpPr>
            <a:spLocks noChangeArrowheads="1"/>
          </p:cNvSpPr>
          <p:nvPr/>
        </p:nvSpPr>
        <p:spPr bwMode="auto">
          <a:xfrm>
            <a:off x="3606353" y="1366391"/>
            <a:ext cx="1289050" cy="479425"/>
          </a:xfrm>
          <a:prstGeom prst="rect">
            <a:avLst/>
          </a:prstGeom>
          <a:solidFill>
            <a:schemeClr val="bg1"/>
          </a:solidFill>
          <a:ln w="9525">
            <a:noFill/>
            <a:miter lim="800000"/>
            <a:headEnd/>
            <a:tailEnd/>
          </a:ln>
        </p:spPr>
        <p:txBody>
          <a:bodyPr lIns="81473" tIns="40737" rIns="81473" bIns="40737">
            <a:spAutoFit/>
          </a:bodyPr>
          <a:lstStyle/>
          <a:p>
            <a:pPr algn="ctr" defTabSz="814388"/>
            <a:endParaRPr lang="en-US" sz="100" b="1">
              <a:latin typeface="Times New Roman" pitchFamily="18" charset="0"/>
              <a:cs typeface="Times New Roman" pitchFamily="18" charset="0"/>
            </a:endParaRPr>
          </a:p>
          <a:p>
            <a:pPr algn="ctr" defTabSz="814388"/>
            <a:r>
              <a:rPr lang="x-none" sz="2500" b="1">
                <a:latin typeface="Times New Roman" pitchFamily="18" charset="0"/>
                <a:cs typeface="Times New Roman" pitchFamily="18" charset="0"/>
              </a:rPr>
              <a:t>بالحَاسُوب</a:t>
            </a:r>
            <a:endParaRPr lang="en-US" sz="2500" b="1">
              <a:latin typeface="Times New Roman" pitchFamily="18" charset="0"/>
              <a:cs typeface="Times New Roman" pitchFamily="18" charset="0"/>
            </a:endParaRPr>
          </a:p>
        </p:txBody>
      </p:sp>
      <p:sp>
        <p:nvSpPr>
          <p:cNvPr id="12" name="Rectangle 10"/>
          <p:cNvSpPr>
            <a:spLocks noChangeArrowheads="1"/>
          </p:cNvSpPr>
          <p:nvPr/>
        </p:nvSpPr>
        <p:spPr bwMode="auto">
          <a:xfrm>
            <a:off x="3457128" y="2015679"/>
            <a:ext cx="1349375" cy="463550"/>
          </a:xfrm>
          <a:prstGeom prst="rect">
            <a:avLst/>
          </a:prstGeom>
          <a:solidFill>
            <a:schemeClr val="bg1"/>
          </a:solidFill>
          <a:ln w="9525">
            <a:noFill/>
            <a:miter lim="800000"/>
            <a:headEnd/>
            <a:tailEnd/>
          </a:ln>
        </p:spPr>
        <p:txBody>
          <a:bodyPr lIns="81473" tIns="40737" rIns="81473" bIns="40737">
            <a:spAutoFit/>
          </a:bodyPr>
          <a:lstStyle/>
          <a:p>
            <a:pPr algn="ctr" defTabSz="814388"/>
            <a:r>
              <a:rPr lang="x-none" sz="2500" b="1">
                <a:latin typeface="Times New Roman" pitchFamily="18" charset="0"/>
                <a:cs typeface="Times New Roman" pitchFamily="18" charset="0"/>
              </a:rPr>
              <a:t>التّسَوُّقْ</a:t>
            </a:r>
            <a:endParaRPr lang="en-US" sz="2500" b="1">
              <a:latin typeface="Times New Roman" pitchFamily="18" charset="0"/>
              <a:cs typeface="Times New Roman" pitchFamily="18" charset="0"/>
            </a:endParaRPr>
          </a:p>
        </p:txBody>
      </p:sp>
      <p:sp>
        <p:nvSpPr>
          <p:cNvPr id="13" name="Rectangle 11"/>
          <p:cNvSpPr>
            <a:spLocks noChangeArrowheads="1"/>
          </p:cNvSpPr>
          <p:nvPr/>
        </p:nvSpPr>
        <p:spPr bwMode="auto">
          <a:xfrm>
            <a:off x="3666678" y="2571304"/>
            <a:ext cx="1038225" cy="463550"/>
          </a:xfrm>
          <a:prstGeom prst="rect">
            <a:avLst/>
          </a:prstGeom>
          <a:solidFill>
            <a:schemeClr val="bg1"/>
          </a:solidFill>
          <a:ln w="9525">
            <a:noFill/>
            <a:miter lim="800000"/>
            <a:headEnd/>
            <a:tailEnd/>
          </a:ln>
        </p:spPr>
        <p:txBody>
          <a:bodyPr lIns="81473" tIns="40737" rIns="81473" bIns="40737">
            <a:spAutoFit/>
          </a:bodyPr>
          <a:lstStyle/>
          <a:p>
            <a:pPr algn="ctr" defTabSz="814388"/>
            <a:r>
              <a:rPr lang="x-none" sz="2500" b="1">
                <a:latin typeface="Times New Roman" pitchFamily="18" charset="0"/>
                <a:cs typeface="Times New Roman" pitchFamily="18" charset="0"/>
              </a:rPr>
              <a:t>الكُتُبْ</a:t>
            </a:r>
            <a:endParaRPr lang="en-US" sz="2500" b="1">
              <a:latin typeface="Times New Roman" pitchFamily="18" charset="0"/>
              <a:cs typeface="Times New Roman" pitchFamily="18" charset="0"/>
            </a:endParaRPr>
          </a:p>
        </p:txBody>
      </p:sp>
      <p:sp>
        <p:nvSpPr>
          <p:cNvPr id="14" name="Rectangle 12"/>
          <p:cNvSpPr>
            <a:spLocks noChangeArrowheads="1"/>
          </p:cNvSpPr>
          <p:nvPr/>
        </p:nvSpPr>
        <p:spPr bwMode="auto">
          <a:xfrm>
            <a:off x="1428303" y="3319016"/>
            <a:ext cx="876300" cy="463550"/>
          </a:xfrm>
          <a:prstGeom prst="rect">
            <a:avLst/>
          </a:prstGeom>
          <a:solidFill>
            <a:schemeClr val="bg1"/>
          </a:solidFill>
          <a:ln w="9525">
            <a:noFill/>
            <a:miter lim="800000"/>
            <a:headEnd/>
            <a:tailEnd/>
          </a:ln>
        </p:spPr>
        <p:txBody>
          <a:bodyPr wrap="none" lIns="81473" tIns="40737" rIns="81473" bIns="40737">
            <a:spAutoFit/>
          </a:bodyPr>
          <a:lstStyle/>
          <a:p>
            <a:pPr algn="ctr" defTabSz="814388"/>
            <a:r>
              <a:rPr lang="x-none" sz="2500" b="1">
                <a:latin typeface="Times New Roman" pitchFamily="18" charset="0"/>
                <a:cs typeface="Times New Roman" pitchFamily="18" charset="0"/>
              </a:rPr>
              <a:t>السِّينِمَا</a:t>
            </a:r>
            <a:endParaRPr lang="en-US" sz="2500" b="1">
              <a:latin typeface="Times New Roman" pitchFamily="18" charset="0"/>
              <a:cs typeface="Times New Roman" pitchFamily="18" charset="0"/>
            </a:endParaRPr>
          </a:p>
        </p:txBody>
      </p:sp>
      <p:sp>
        <p:nvSpPr>
          <p:cNvPr id="15" name="Rectangle 13"/>
          <p:cNvSpPr>
            <a:spLocks noChangeArrowheads="1"/>
          </p:cNvSpPr>
          <p:nvPr/>
        </p:nvSpPr>
        <p:spPr bwMode="auto">
          <a:xfrm>
            <a:off x="1363216" y="2639566"/>
            <a:ext cx="781050" cy="463550"/>
          </a:xfrm>
          <a:prstGeom prst="rect">
            <a:avLst/>
          </a:prstGeom>
          <a:solidFill>
            <a:schemeClr val="bg1"/>
          </a:solidFill>
          <a:ln w="9525">
            <a:noFill/>
            <a:miter lim="800000"/>
            <a:headEnd/>
            <a:tailEnd/>
          </a:ln>
        </p:spPr>
        <p:txBody>
          <a:bodyPr wrap="none" lIns="81473" tIns="40737" rIns="81473" bIns="40737">
            <a:spAutoFit/>
          </a:bodyPr>
          <a:lstStyle/>
          <a:p>
            <a:pPr algn="ctr" defTabSz="814388"/>
            <a:r>
              <a:rPr lang="x-none" sz="2500" b="1">
                <a:latin typeface="Times New Roman" pitchFamily="18" charset="0"/>
                <a:cs typeface="Times New Roman" pitchFamily="18" charset="0"/>
              </a:rPr>
              <a:t>التِّلْفَاز</a:t>
            </a:r>
            <a:endParaRPr lang="en-US" sz="2500" b="1">
              <a:latin typeface="Times New Roman" pitchFamily="18" charset="0"/>
              <a:cs typeface="Times New Roman" pitchFamily="18" charset="0"/>
            </a:endParaRPr>
          </a:p>
        </p:txBody>
      </p:sp>
      <p:sp>
        <p:nvSpPr>
          <p:cNvPr id="16" name="Rectangle 14"/>
          <p:cNvSpPr>
            <a:spLocks noChangeArrowheads="1"/>
          </p:cNvSpPr>
          <p:nvPr/>
        </p:nvSpPr>
        <p:spPr bwMode="auto">
          <a:xfrm>
            <a:off x="1293366" y="2010916"/>
            <a:ext cx="1073150" cy="463550"/>
          </a:xfrm>
          <a:prstGeom prst="rect">
            <a:avLst/>
          </a:prstGeom>
          <a:solidFill>
            <a:schemeClr val="bg1"/>
          </a:solidFill>
          <a:ln w="9525">
            <a:noFill/>
            <a:miter lim="800000"/>
            <a:headEnd/>
            <a:tailEnd/>
          </a:ln>
        </p:spPr>
        <p:txBody>
          <a:bodyPr wrap="none" lIns="81473" tIns="40737" rIns="81473" bIns="40737">
            <a:spAutoFit/>
          </a:bodyPr>
          <a:lstStyle/>
          <a:p>
            <a:pPr algn="ctr" defTabSz="814388"/>
            <a:r>
              <a:rPr lang="x-none" sz="2500" b="1">
                <a:latin typeface="Times New Roman" pitchFamily="18" charset="0"/>
                <a:cs typeface="Times New Roman" pitchFamily="18" charset="0"/>
              </a:rPr>
              <a:t>كُرة القَدَم</a:t>
            </a:r>
            <a:endParaRPr lang="en-US" sz="2500" b="1">
              <a:latin typeface="Times New Roman" pitchFamily="18" charset="0"/>
              <a:cs typeface="Times New Roman" pitchFamily="18" charset="0"/>
            </a:endParaRPr>
          </a:p>
        </p:txBody>
      </p:sp>
      <p:sp>
        <p:nvSpPr>
          <p:cNvPr id="17" name="Rectangle 15"/>
          <p:cNvSpPr>
            <a:spLocks noChangeArrowheads="1"/>
          </p:cNvSpPr>
          <p:nvPr/>
        </p:nvSpPr>
        <p:spPr bwMode="auto">
          <a:xfrm>
            <a:off x="3426966" y="3214241"/>
            <a:ext cx="1584325" cy="463550"/>
          </a:xfrm>
          <a:prstGeom prst="rect">
            <a:avLst/>
          </a:prstGeom>
          <a:solidFill>
            <a:schemeClr val="bg1"/>
          </a:solidFill>
          <a:ln w="9525">
            <a:noFill/>
            <a:miter lim="800000"/>
            <a:headEnd/>
            <a:tailEnd/>
          </a:ln>
        </p:spPr>
        <p:txBody>
          <a:bodyPr lIns="81473" tIns="40737" rIns="81473" bIns="40737">
            <a:spAutoFit/>
          </a:bodyPr>
          <a:lstStyle/>
          <a:p>
            <a:pPr algn="ctr" defTabSz="814388"/>
            <a:r>
              <a:rPr lang="x-none" sz="2500" b="1">
                <a:latin typeface="Times New Roman" pitchFamily="18" charset="0"/>
                <a:cs typeface="Times New Roman" pitchFamily="18" charset="0"/>
              </a:rPr>
              <a:t>المُوسِيقَى</a:t>
            </a:r>
          </a:p>
        </p:txBody>
      </p:sp>
      <p:sp>
        <p:nvSpPr>
          <p:cNvPr id="18" name="Rectangle 16"/>
          <p:cNvSpPr>
            <a:spLocks noChangeArrowheads="1"/>
          </p:cNvSpPr>
          <p:nvPr/>
        </p:nvSpPr>
        <p:spPr bwMode="auto">
          <a:xfrm>
            <a:off x="1055241" y="1387029"/>
            <a:ext cx="1500187" cy="463550"/>
          </a:xfrm>
          <a:prstGeom prst="rect">
            <a:avLst/>
          </a:prstGeom>
          <a:solidFill>
            <a:schemeClr val="bg1"/>
          </a:solidFill>
          <a:ln w="9525">
            <a:noFill/>
            <a:miter lim="800000"/>
            <a:headEnd/>
            <a:tailEnd/>
          </a:ln>
        </p:spPr>
        <p:txBody>
          <a:bodyPr lIns="81473" tIns="40737" rIns="81473" bIns="40737">
            <a:spAutoFit/>
          </a:bodyPr>
          <a:lstStyle/>
          <a:p>
            <a:pPr algn="ctr" defTabSz="814388"/>
            <a:r>
              <a:rPr lang="x-none" sz="2500" b="1">
                <a:latin typeface="Times New Roman" pitchFamily="18" charset="0"/>
                <a:cs typeface="Times New Roman" pitchFamily="18" charset="0"/>
              </a:rPr>
              <a:t>الرَّقْص</a:t>
            </a:r>
          </a:p>
        </p:txBody>
      </p:sp>
      <p:pic>
        <p:nvPicPr>
          <p:cNvPr id="19" name="Picture 17" descr="books"/>
          <p:cNvPicPr>
            <a:picLocks noChangeAspect="1" noChangeArrowheads="1"/>
          </p:cNvPicPr>
          <p:nvPr/>
        </p:nvPicPr>
        <p:blipFill>
          <a:blip r:embed="rId3" cstate="print"/>
          <a:srcRect/>
          <a:stretch>
            <a:fillRect/>
          </a:stretch>
        </p:blipFill>
        <p:spPr bwMode="auto">
          <a:xfrm>
            <a:off x="3125341" y="2501454"/>
            <a:ext cx="587375" cy="681037"/>
          </a:xfrm>
          <a:prstGeom prst="rect">
            <a:avLst/>
          </a:prstGeom>
          <a:noFill/>
          <a:ln w="9525">
            <a:noFill/>
            <a:miter lim="800000"/>
            <a:headEnd/>
            <a:tailEnd/>
          </a:ln>
        </p:spPr>
      </p:pic>
      <p:pic>
        <p:nvPicPr>
          <p:cNvPr id="20" name="Picture 18" descr="cinema"/>
          <p:cNvPicPr>
            <a:picLocks noChangeAspect="1" noChangeArrowheads="1"/>
          </p:cNvPicPr>
          <p:nvPr/>
        </p:nvPicPr>
        <p:blipFill>
          <a:blip r:embed="rId4" cstate="print"/>
          <a:srcRect/>
          <a:stretch>
            <a:fillRect/>
          </a:stretch>
        </p:blipFill>
        <p:spPr bwMode="auto">
          <a:xfrm>
            <a:off x="791716" y="3128516"/>
            <a:ext cx="706437" cy="681038"/>
          </a:xfrm>
          <a:prstGeom prst="rect">
            <a:avLst/>
          </a:prstGeom>
          <a:noFill/>
          <a:ln w="9525">
            <a:noFill/>
            <a:miter lim="800000"/>
            <a:headEnd/>
            <a:tailEnd/>
          </a:ln>
        </p:spPr>
      </p:pic>
      <p:pic>
        <p:nvPicPr>
          <p:cNvPr id="21" name="Picture 19" descr="dance"/>
          <p:cNvPicPr>
            <a:picLocks noChangeAspect="1" noChangeArrowheads="1"/>
          </p:cNvPicPr>
          <p:nvPr/>
        </p:nvPicPr>
        <p:blipFill>
          <a:blip r:embed="rId5" cstate="print"/>
          <a:srcRect/>
          <a:stretch>
            <a:fillRect/>
          </a:stretch>
        </p:blipFill>
        <p:spPr bwMode="auto">
          <a:xfrm>
            <a:off x="756790" y="1333054"/>
            <a:ext cx="646113" cy="820737"/>
          </a:xfrm>
          <a:prstGeom prst="rect">
            <a:avLst/>
          </a:prstGeom>
          <a:noFill/>
          <a:ln w="9525">
            <a:noFill/>
            <a:miter lim="800000"/>
            <a:headEnd/>
            <a:tailEnd/>
          </a:ln>
        </p:spPr>
      </p:pic>
      <p:pic>
        <p:nvPicPr>
          <p:cNvPr id="22" name="Picture 20" descr="music"/>
          <p:cNvPicPr>
            <a:picLocks noChangeAspect="1" noChangeArrowheads="1"/>
          </p:cNvPicPr>
          <p:nvPr/>
        </p:nvPicPr>
        <p:blipFill>
          <a:blip r:embed="rId6" cstate="print"/>
          <a:srcRect/>
          <a:stretch>
            <a:fillRect/>
          </a:stretch>
        </p:blipFill>
        <p:spPr bwMode="auto">
          <a:xfrm>
            <a:off x="3187253" y="3114229"/>
            <a:ext cx="539750" cy="627062"/>
          </a:xfrm>
          <a:prstGeom prst="rect">
            <a:avLst/>
          </a:prstGeom>
          <a:noFill/>
          <a:ln w="9525">
            <a:noFill/>
            <a:miter lim="800000"/>
            <a:headEnd/>
            <a:tailEnd/>
          </a:ln>
        </p:spPr>
      </p:pic>
      <p:pic>
        <p:nvPicPr>
          <p:cNvPr id="23" name="Picture 21" descr="tv"/>
          <p:cNvPicPr>
            <a:picLocks noChangeAspect="1" noChangeArrowheads="1"/>
          </p:cNvPicPr>
          <p:nvPr/>
        </p:nvPicPr>
        <p:blipFill>
          <a:blip r:embed="rId7" cstate="print"/>
          <a:srcRect/>
          <a:stretch>
            <a:fillRect/>
          </a:stretch>
        </p:blipFill>
        <p:spPr bwMode="auto">
          <a:xfrm>
            <a:off x="847278" y="2571304"/>
            <a:ext cx="525463" cy="611187"/>
          </a:xfrm>
          <a:prstGeom prst="rect">
            <a:avLst/>
          </a:prstGeom>
          <a:noFill/>
          <a:ln w="9525">
            <a:noFill/>
            <a:miter lim="800000"/>
            <a:headEnd/>
            <a:tailEnd/>
          </a:ln>
        </p:spPr>
      </p:pic>
      <p:pic>
        <p:nvPicPr>
          <p:cNvPr id="24" name="Picture 22" descr="computer"/>
          <p:cNvPicPr>
            <a:picLocks noChangeAspect="1" noChangeArrowheads="1"/>
          </p:cNvPicPr>
          <p:nvPr/>
        </p:nvPicPr>
        <p:blipFill>
          <a:blip r:embed="rId8" cstate="print"/>
          <a:srcRect/>
          <a:stretch>
            <a:fillRect/>
          </a:stretch>
        </p:blipFill>
        <p:spPr bwMode="auto">
          <a:xfrm>
            <a:off x="3125341" y="1385441"/>
            <a:ext cx="481012" cy="557213"/>
          </a:xfrm>
          <a:prstGeom prst="rect">
            <a:avLst/>
          </a:prstGeom>
          <a:noFill/>
          <a:ln w="9525">
            <a:noFill/>
            <a:miter lim="800000"/>
            <a:headEnd/>
            <a:tailEnd/>
          </a:ln>
        </p:spPr>
      </p:pic>
      <p:pic>
        <p:nvPicPr>
          <p:cNvPr id="25" name="Picture 23" descr="shopping"/>
          <p:cNvPicPr>
            <a:picLocks noChangeAspect="1" noChangeArrowheads="1"/>
          </p:cNvPicPr>
          <p:nvPr/>
        </p:nvPicPr>
        <p:blipFill>
          <a:blip r:embed="rId9" cstate="print"/>
          <a:srcRect/>
          <a:stretch>
            <a:fillRect/>
          </a:stretch>
        </p:blipFill>
        <p:spPr bwMode="auto">
          <a:xfrm>
            <a:off x="3066603" y="1874391"/>
            <a:ext cx="600075" cy="696913"/>
          </a:xfrm>
          <a:prstGeom prst="rect">
            <a:avLst/>
          </a:prstGeom>
          <a:noFill/>
          <a:ln w="9525">
            <a:noFill/>
            <a:miter lim="800000"/>
            <a:headEnd/>
            <a:tailEnd/>
          </a:ln>
        </p:spPr>
      </p:pic>
      <p:pic>
        <p:nvPicPr>
          <p:cNvPr id="26" name="Picture 24" descr="foot"/>
          <p:cNvPicPr>
            <a:picLocks noChangeAspect="1" noChangeArrowheads="1"/>
          </p:cNvPicPr>
          <p:nvPr/>
        </p:nvPicPr>
        <p:blipFill>
          <a:blip r:embed="rId10" cstate="print"/>
          <a:srcRect/>
          <a:stretch>
            <a:fillRect/>
          </a:stretch>
        </p:blipFill>
        <p:spPr bwMode="auto">
          <a:xfrm>
            <a:off x="847278" y="2082354"/>
            <a:ext cx="388938" cy="488950"/>
          </a:xfrm>
          <a:prstGeom prst="rect">
            <a:avLst/>
          </a:prstGeom>
          <a:noFill/>
          <a:ln w="9525">
            <a:noFill/>
            <a:miter lim="800000"/>
            <a:headEnd/>
            <a:tailEnd/>
          </a:ln>
        </p:spPr>
      </p:pic>
      <p:sp>
        <p:nvSpPr>
          <p:cNvPr id="27" name="Line 41"/>
          <p:cNvSpPr>
            <a:spLocks noChangeShapeType="1"/>
          </p:cNvSpPr>
          <p:nvPr/>
        </p:nvSpPr>
        <p:spPr bwMode="auto">
          <a:xfrm flipH="1">
            <a:off x="5497066" y="1563241"/>
            <a:ext cx="360362" cy="766763"/>
          </a:xfrm>
          <a:prstGeom prst="line">
            <a:avLst/>
          </a:prstGeom>
          <a:noFill/>
          <a:ln w="104775">
            <a:solidFill>
              <a:schemeClr val="bg1"/>
            </a:solidFill>
            <a:round/>
            <a:headEnd/>
            <a:tailEnd type="stealth" w="med" len="med"/>
          </a:ln>
        </p:spPr>
        <p:txBody>
          <a:bodyPr/>
          <a:lstStyle/>
          <a:p>
            <a:endParaRPr lang="en-GB"/>
          </a:p>
        </p:txBody>
      </p:sp>
      <p:sp>
        <p:nvSpPr>
          <p:cNvPr id="28" name="Rectangle 16"/>
          <p:cNvSpPr>
            <a:spLocks noChangeArrowheads="1"/>
          </p:cNvSpPr>
          <p:nvPr/>
        </p:nvSpPr>
        <p:spPr bwMode="auto">
          <a:xfrm>
            <a:off x="4625528" y="3228529"/>
            <a:ext cx="1106488"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 أَسْتَمِعُ إلَى</a:t>
            </a:r>
          </a:p>
        </p:txBody>
      </p:sp>
      <p:sp>
        <p:nvSpPr>
          <p:cNvPr id="29" name="Rectangle 17"/>
          <p:cNvSpPr>
            <a:spLocks noChangeArrowheads="1"/>
          </p:cNvSpPr>
          <p:nvPr/>
        </p:nvSpPr>
        <p:spPr bwMode="auto">
          <a:xfrm>
            <a:off x="2166491" y="3322191"/>
            <a:ext cx="1025525"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 أَذْهَبُ إلَى</a:t>
            </a:r>
          </a:p>
        </p:txBody>
      </p:sp>
      <p:sp>
        <p:nvSpPr>
          <p:cNvPr id="30" name="Rectangle 18"/>
          <p:cNvSpPr>
            <a:spLocks noChangeArrowheads="1"/>
          </p:cNvSpPr>
          <p:nvPr/>
        </p:nvSpPr>
        <p:spPr bwMode="auto">
          <a:xfrm>
            <a:off x="4776341" y="1387029"/>
            <a:ext cx="550862"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أَلْعَبُ</a:t>
            </a:r>
            <a:endParaRPr lang="en-GB" sz="2100" b="1">
              <a:solidFill>
                <a:srgbClr val="993300"/>
              </a:solidFill>
              <a:latin typeface="Times New Roman" pitchFamily="18" charset="0"/>
              <a:cs typeface="Arial" pitchFamily="34" charset="0"/>
            </a:endParaRPr>
          </a:p>
        </p:txBody>
      </p:sp>
      <p:sp>
        <p:nvSpPr>
          <p:cNvPr id="31" name="Rectangle 18"/>
          <p:cNvSpPr>
            <a:spLocks noChangeArrowheads="1"/>
          </p:cNvSpPr>
          <p:nvPr/>
        </p:nvSpPr>
        <p:spPr bwMode="auto">
          <a:xfrm>
            <a:off x="2285553" y="2060129"/>
            <a:ext cx="550863"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أَلْعَبُ</a:t>
            </a:r>
            <a:endParaRPr lang="en-GB" sz="2100" b="1">
              <a:solidFill>
                <a:srgbClr val="993300"/>
              </a:solidFill>
              <a:latin typeface="Times New Roman" pitchFamily="18" charset="0"/>
              <a:cs typeface="Arial" pitchFamily="34" charset="0"/>
            </a:endParaRPr>
          </a:p>
        </p:txBody>
      </p:sp>
      <p:sp>
        <p:nvSpPr>
          <p:cNvPr id="32" name="Rectangle 18"/>
          <p:cNvSpPr>
            <a:spLocks noChangeArrowheads="1"/>
          </p:cNvSpPr>
          <p:nvPr/>
        </p:nvSpPr>
        <p:spPr bwMode="auto">
          <a:xfrm>
            <a:off x="2045841" y="2687191"/>
            <a:ext cx="660400"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أَ</a:t>
            </a:r>
            <a:r>
              <a:rPr lang="ar-AE" sz="2100" b="1">
                <a:solidFill>
                  <a:srgbClr val="993300"/>
                </a:solidFill>
                <a:latin typeface="Times New Roman" pitchFamily="18" charset="0"/>
                <a:cs typeface="Times New Roman" pitchFamily="18" charset="0"/>
              </a:rPr>
              <a:t>شاهد</a:t>
            </a:r>
          </a:p>
        </p:txBody>
      </p:sp>
      <p:sp>
        <p:nvSpPr>
          <p:cNvPr id="33" name="Rectangle 18"/>
          <p:cNvSpPr>
            <a:spLocks noChangeArrowheads="1"/>
          </p:cNvSpPr>
          <p:nvPr/>
        </p:nvSpPr>
        <p:spPr bwMode="auto">
          <a:xfrm>
            <a:off x="2136328" y="1431479"/>
            <a:ext cx="747713"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أَ</a:t>
            </a:r>
            <a:r>
              <a:rPr lang="ar-AE" sz="2100" b="1">
                <a:solidFill>
                  <a:srgbClr val="993300"/>
                </a:solidFill>
                <a:latin typeface="Times New Roman" pitchFamily="18" charset="0"/>
                <a:cs typeface="Times New Roman" pitchFamily="18" charset="0"/>
              </a:rPr>
              <a:t>مارس</a:t>
            </a:r>
          </a:p>
        </p:txBody>
      </p:sp>
      <p:sp>
        <p:nvSpPr>
          <p:cNvPr id="34" name="Rectangle 18"/>
          <p:cNvSpPr>
            <a:spLocks noChangeArrowheads="1"/>
          </p:cNvSpPr>
          <p:nvPr/>
        </p:nvSpPr>
        <p:spPr bwMode="auto">
          <a:xfrm>
            <a:off x="4506466" y="2571304"/>
            <a:ext cx="473075"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Times New Roman" pitchFamily="18" charset="0"/>
              </a:rPr>
              <a:t>أقرأ</a:t>
            </a:r>
          </a:p>
        </p:txBody>
      </p:sp>
      <p:sp>
        <p:nvSpPr>
          <p:cNvPr id="35" name="Rectangle 17"/>
          <p:cNvSpPr>
            <a:spLocks noChangeArrowheads="1"/>
          </p:cNvSpPr>
          <p:nvPr/>
        </p:nvSpPr>
        <p:spPr bwMode="auto">
          <a:xfrm>
            <a:off x="4446141" y="2060129"/>
            <a:ext cx="1025525" cy="403225"/>
          </a:xfrm>
          <a:prstGeom prst="rect">
            <a:avLst/>
          </a:prstGeom>
          <a:noFill/>
          <a:ln w="9525">
            <a:noFill/>
            <a:miter lim="800000"/>
            <a:headEnd/>
            <a:tailEnd/>
          </a:ln>
        </p:spPr>
        <p:txBody>
          <a:bodyPr wrap="none" lIns="81473" tIns="40737" rIns="81473" bIns="40737">
            <a:spAutoFit/>
          </a:bodyPr>
          <a:lstStyle/>
          <a:p>
            <a:pPr defTabSz="814388"/>
            <a:r>
              <a:rPr lang="ar-AE" sz="2100" b="1">
                <a:solidFill>
                  <a:srgbClr val="993300"/>
                </a:solidFill>
                <a:latin typeface="Times New Roman" pitchFamily="18" charset="0"/>
                <a:cs typeface="Arial" pitchFamily="34" charset="0"/>
              </a:rPr>
              <a:t> أَذْهَبُ إلَى</a:t>
            </a:r>
          </a:p>
        </p:txBody>
      </p:sp>
      <p:sp>
        <p:nvSpPr>
          <p:cNvPr id="37" name="AutoShape 78"/>
          <p:cNvSpPr>
            <a:spLocks noChangeArrowheads="1"/>
          </p:cNvSpPr>
          <p:nvPr/>
        </p:nvSpPr>
        <p:spPr bwMode="auto">
          <a:xfrm>
            <a:off x="5077966" y="2498279"/>
            <a:ext cx="481012" cy="279400"/>
          </a:xfrm>
          <a:prstGeom prst="leftArrow">
            <a:avLst>
              <a:gd name="adj1" fmla="val 50000"/>
              <a:gd name="adj2" fmla="val 43040"/>
            </a:avLst>
          </a:prstGeom>
          <a:solidFill>
            <a:srgbClr val="99FF33"/>
          </a:solidFill>
          <a:ln w="9525">
            <a:solidFill>
              <a:schemeClr val="tx1"/>
            </a:solidFill>
            <a:miter lim="800000"/>
            <a:headEnd/>
            <a:tailEnd/>
          </a:ln>
        </p:spPr>
        <p:txBody>
          <a:bodyPr wrap="none" lIns="81473" tIns="40737" rIns="81473" bIns="40737" anchor="ctr"/>
          <a:lstStyle/>
          <a:p>
            <a:pPr defTabSz="814388"/>
            <a:endParaRPr lang="en-US" sz="2100">
              <a:latin typeface="Times New Roman" pitchFamily="18" charset="0"/>
            </a:endParaRPr>
          </a:p>
        </p:txBody>
      </p:sp>
      <p:sp>
        <p:nvSpPr>
          <p:cNvPr id="38" name="Rectangle 16"/>
          <p:cNvSpPr>
            <a:spLocks noChangeArrowheads="1"/>
          </p:cNvSpPr>
          <p:nvPr/>
        </p:nvSpPr>
        <p:spPr bwMode="auto">
          <a:xfrm>
            <a:off x="4716016" y="3573016"/>
            <a:ext cx="771525" cy="265113"/>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listen to</a:t>
            </a:r>
            <a:endParaRPr lang="ar-AE" sz="1200" b="1">
              <a:solidFill>
                <a:srgbClr val="993300"/>
              </a:solidFill>
              <a:latin typeface="Times New Roman" pitchFamily="18" charset="0"/>
              <a:cs typeface="Arial" pitchFamily="34" charset="0"/>
            </a:endParaRPr>
          </a:p>
        </p:txBody>
      </p:sp>
      <p:sp>
        <p:nvSpPr>
          <p:cNvPr id="39" name="Rectangle 17"/>
          <p:cNvSpPr>
            <a:spLocks noChangeArrowheads="1"/>
          </p:cNvSpPr>
          <p:nvPr/>
        </p:nvSpPr>
        <p:spPr bwMode="auto">
          <a:xfrm>
            <a:off x="2256978" y="3666679"/>
            <a:ext cx="576263" cy="265112"/>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go to</a:t>
            </a:r>
            <a:endParaRPr lang="ar-AE" sz="1200" b="1">
              <a:solidFill>
                <a:srgbClr val="993300"/>
              </a:solidFill>
              <a:latin typeface="Times New Roman" pitchFamily="18" charset="0"/>
              <a:cs typeface="Arial" pitchFamily="34" charset="0"/>
            </a:endParaRPr>
          </a:p>
        </p:txBody>
      </p:sp>
      <p:sp>
        <p:nvSpPr>
          <p:cNvPr id="40" name="Rectangle 18"/>
          <p:cNvSpPr>
            <a:spLocks noChangeArrowheads="1"/>
          </p:cNvSpPr>
          <p:nvPr/>
        </p:nvSpPr>
        <p:spPr bwMode="auto">
          <a:xfrm>
            <a:off x="4865241" y="1729929"/>
            <a:ext cx="538162" cy="265112"/>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play</a:t>
            </a:r>
          </a:p>
        </p:txBody>
      </p:sp>
      <p:sp>
        <p:nvSpPr>
          <p:cNvPr id="41" name="Rectangle 18"/>
          <p:cNvSpPr>
            <a:spLocks noChangeArrowheads="1"/>
          </p:cNvSpPr>
          <p:nvPr/>
        </p:nvSpPr>
        <p:spPr bwMode="auto">
          <a:xfrm>
            <a:off x="2376041" y="2403029"/>
            <a:ext cx="538162" cy="265112"/>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play</a:t>
            </a:r>
          </a:p>
        </p:txBody>
      </p:sp>
      <p:sp>
        <p:nvSpPr>
          <p:cNvPr id="42" name="Rectangle 18"/>
          <p:cNvSpPr>
            <a:spLocks noChangeArrowheads="1"/>
          </p:cNvSpPr>
          <p:nvPr/>
        </p:nvSpPr>
        <p:spPr bwMode="auto">
          <a:xfrm>
            <a:off x="2136328" y="3030091"/>
            <a:ext cx="647700" cy="265113"/>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watch</a:t>
            </a:r>
            <a:endParaRPr lang="x-none" sz="1200" b="1">
              <a:solidFill>
                <a:srgbClr val="993300"/>
              </a:solidFill>
              <a:latin typeface="Times New Roman" pitchFamily="18" charset="0"/>
              <a:cs typeface="Times New Roman" pitchFamily="18" charset="0"/>
            </a:endParaRPr>
          </a:p>
        </p:txBody>
      </p:sp>
      <p:sp>
        <p:nvSpPr>
          <p:cNvPr id="43" name="Rectangle 18"/>
          <p:cNvSpPr>
            <a:spLocks noChangeArrowheads="1"/>
          </p:cNvSpPr>
          <p:nvPr/>
        </p:nvSpPr>
        <p:spPr bwMode="auto">
          <a:xfrm>
            <a:off x="2226816" y="1775966"/>
            <a:ext cx="785812" cy="265113"/>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practice</a:t>
            </a:r>
            <a:endParaRPr lang="x-none" sz="1200" b="1">
              <a:solidFill>
                <a:srgbClr val="993300"/>
              </a:solidFill>
              <a:latin typeface="Times New Roman" pitchFamily="18" charset="0"/>
              <a:cs typeface="Times New Roman" pitchFamily="18" charset="0"/>
            </a:endParaRPr>
          </a:p>
        </p:txBody>
      </p:sp>
      <p:sp>
        <p:nvSpPr>
          <p:cNvPr id="44" name="Rectangle 18"/>
          <p:cNvSpPr>
            <a:spLocks noChangeArrowheads="1"/>
          </p:cNvSpPr>
          <p:nvPr/>
        </p:nvSpPr>
        <p:spPr bwMode="auto">
          <a:xfrm>
            <a:off x="4596953" y="2915791"/>
            <a:ext cx="555625" cy="265113"/>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Times New Roman" pitchFamily="18" charset="0"/>
              </a:rPr>
              <a:t>I read</a:t>
            </a:r>
            <a:endParaRPr lang="x-none" sz="1200" b="1">
              <a:solidFill>
                <a:srgbClr val="993300"/>
              </a:solidFill>
              <a:latin typeface="Times New Roman" pitchFamily="18" charset="0"/>
              <a:cs typeface="Times New Roman" pitchFamily="18" charset="0"/>
            </a:endParaRPr>
          </a:p>
        </p:txBody>
      </p:sp>
      <p:sp>
        <p:nvSpPr>
          <p:cNvPr id="45" name="Rectangle 17"/>
          <p:cNvSpPr>
            <a:spLocks noChangeArrowheads="1"/>
          </p:cNvSpPr>
          <p:nvPr/>
        </p:nvSpPr>
        <p:spPr bwMode="auto">
          <a:xfrm>
            <a:off x="4536628" y="2403029"/>
            <a:ext cx="576263" cy="265112"/>
          </a:xfrm>
          <a:prstGeom prst="rect">
            <a:avLst/>
          </a:prstGeom>
          <a:noFill/>
          <a:ln w="9525">
            <a:noFill/>
            <a:miter lim="800000"/>
            <a:headEnd/>
            <a:tailEnd/>
          </a:ln>
        </p:spPr>
        <p:txBody>
          <a:bodyPr wrap="none" lIns="81473" tIns="40737" rIns="81473" bIns="40737">
            <a:spAutoFit/>
          </a:bodyPr>
          <a:lstStyle/>
          <a:p>
            <a:pPr defTabSz="814388"/>
            <a:r>
              <a:rPr lang="en-GB" sz="1200" b="1">
                <a:solidFill>
                  <a:srgbClr val="993300"/>
                </a:solidFill>
                <a:latin typeface="Times New Roman" pitchFamily="18" charset="0"/>
                <a:cs typeface="Arial" pitchFamily="34" charset="0"/>
              </a:rPr>
              <a:t>I go to</a:t>
            </a:r>
            <a:endParaRPr lang="ar-AE" sz="1200" b="1">
              <a:solidFill>
                <a:srgbClr val="993300"/>
              </a:solidFill>
              <a:latin typeface="Times New Roman" pitchFamily="18" charset="0"/>
              <a:cs typeface="Arial" pitchFamily="34" charset="0"/>
            </a:endParaRPr>
          </a:p>
        </p:txBody>
      </p:sp>
      <p:sp>
        <p:nvSpPr>
          <p:cNvPr id="46" name="Rectangle 10"/>
          <p:cNvSpPr>
            <a:spLocks noChangeArrowheads="1"/>
          </p:cNvSpPr>
          <p:nvPr/>
        </p:nvSpPr>
        <p:spPr bwMode="auto">
          <a:xfrm>
            <a:off x="6370191" y="3157091"/>
            <a:ext cx="2126613" cy="405435"/>
          </a:xfrm>
          <a:prstGeom prst="rect">
            <a:avLst/>
          </a:prstGeom>
          <a:noFill/>
          <a:ln w="9525">
            <a:noFill/>
            <a:miter lim="800000"/>
            <a:headEnd/>
            <a:tailEnd/>
          </a:ln>
        </p:spPr>
        <p:txBody>
          <a:bodyPr wrap="none" lIns="81473" tIns="40737" rIns="81473" bIns="40737">
            <a:spAutoFit/>
          </a:bodyPr>
          <a:lstStyle/>
          <a:p>
            <a:pPr defTabSz="814388"/>
            <a:r>
              <a:rPr lang="x-none" sz="2100" b="1" dirty="0">
                <a:latin typeface="Times New Roman" pitchFamily="18" charset="0"/>
                <a:cs typeface="Times New Roman" pitchFamily="18" charset="0"/>
              </a:rPr>
              <a:t>مرة واحدة في الاسبوع</a:t>
            </a:r>
            <a:endParaRPr lang="en-GB" sz="2100" b="1" dirty="0">
              <a:latin typeface="Times New Roman" pitchFamily="18" charset="0"/>
              <a:cs typeface="Times New Roman" pitchFamily="18" charset="0"/>
            </a:endParaRPr>
          </a:p>
        </p:txBody>
      </p:sp>
      <p:sp>
        <p:nvSpPr>
          <p:cNvPr id="47" name="Rectangle 11"/>
          <p:cNvSpPr>
            <a:spLocks noChangeArrowheads="1"/>
          </p:cNvSpPr>
          <p:nvPr/>
        </p:nvSpPr>
        <p:spPr bwMode="auto">
          <a:xfrm>
            <a:off x="6217791" y="3642866"/>
            <a:ext cx="2254853" cy="405435"/>
          </a:xfrm>
          <a:prstGeom prst="rect">
            <a:avLst/>
          </a:prstGeom>
          <a:noFill/>
          <a:ln w="9525">
            <a:noFill/>
            <a:miter lim="800000"/>
            <a:headEnd/>
            <a:tailEnd/>
          </a:ln>
        </p:spPr>
        <p:txBody>
          <a:bodyPr wrap="none" lIns="81473" tIns="40737" rIns="81473" bIns="40737">
            <a:spAutoFit/>
          </a:bodyPr>
          <a:lstStyle/>
          <a:p>
            <a:pPr defTabSz="814388"/>
            <a:r>
              <a:rPr lang="x-none" sz="2100" b="1">
                <a:latin typeface="Times New Roman" pitchFamily="18" charset="0"/>
                <a:cs typeface="Times New Roman" pitchFamily="18" charset="0"/>
              </a:rPr>
              <a:t>خمس مرات في الأسبوع</a:t>
            </a:r>
            <a:endParaRPr lang="en-GB" sz="2100" b="1">
              <a:latin typeface="Times New Roman" pitchFamily="18" charset="0"/>
              <a:cs typeface="Times New Roman" pitchFamily="18" charset="0"/>
            </a:endParaRPr>
          </a:p>
        </p:txBody>
      </p:sp>
      <p:sp>
        <p:nvSpPr>
          <p:cNvPr id="48" name="Rectangle 43"/>
          <p:cNvSpPr>
            <a:spLocks noChangeArrowheads="1"/>
          </p:cNvSpPr>
          <p:nvPr/>
        </p:nvSpPr>
        <p:spPr bwMode="auto">
          <a:xfrm>
            <a:off x="5947916" y="2036316"/>
            <a:ext cx="798512" cy="560388"/>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السَّبْت</a:t>
            </a:r>
            <a:endParaRPr lang="en-GB" sz="2900">
              <a:cs typeface="Arial" pitchFamily="34" charset="0"/>
            </a:endParaRPr>
          </a:p>
        </p:txBody>
      </p:sp>
      <p:sp>
        <p:nvSpPr>
          <p:cNvPr id="49" name="Rectangle 44"/>
          <p:cNvSpPr>
            <a:spLocks noChangeArrowheads="1"/>
          </p:cNvSpPr>
          <p:nvPr/>
        </p:nvSpPr>
        <p:spPr bwMode="auto">
          <a:xfrm>
            <a:off x="5917753" y="2598291"/>
            <a:ext cx="800100" cy="560388"/>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الْإِثنَين</a:t>
            </a:r>
            <a:endParaRPr lang="en-GB" sz="2900">
              <a:cs typeface="Arial" pitchFamily="34" charset="0"/>
            </a:endParaRPr>
          </a:p>
        </p:txBody>
      </p:sp>
      <p:sp>
        <p:nvSpPr>
          <p:cNvPr id="50" name="Rectangle 46"/>
          <p:cNvSpPr>
            <a:spLocks noChangeArrowheads="1"/>
          </p:cNvSpPr>
          <p:nvPr/>
        </p:nvSpPr>
        <p:spPr bwMode="auto">
          <a:xfrm>
            <a:off x="7492553" y="1833116"/>
            <a:ext cx="914400" cy="325438"/>
          </a:xfrm>
          <a:prstGeom prst="rect">
            <a:avLst/>
          </a:prstGeom>
          <a:noFill/>
          <a:ln w="9525">
            <a:noFill/>
            <a:miter lim="800000"/>
            <a:headEnd/>
            <a:tailEnd/>
          </a:ln>
        </p:spPr>
        <p:txBody>
          <a:bodyPr wrap="none" lIns="81473" tIns="40737" rIns="81473" bIns="40737">
            <a:spAutoFit/>
          </a:bodyPr>
          <a:lstStyle/>
          <a:p>
            <a:pPr defTabSz="814388"/>
            <a:r>
              <a:rPr lang="en-GB" sz="1400" b="1">
                <a:cs typeface="Arial" pitchFamily="34" charset="0"/>
              </a:rPr>
              <a:t>Add days</a:t>
            </a:r>
          </a:p>
        </p:txBody>
      </p:sp>
      <p:sp>
        <p:nvSpPr>
          <p:cNvPr id="51" name="Rectangle 47"/>
          <p:cNvSpPr>
            <a:spLocks noChangeArrowheads="1"/>
          </p:cNvSpPr>
          <p:nvPr/>
        </p:nvSpPr>
        <p:spPr bwMode="auto">
          <a:xfrm>
            <a:off x="5660578" y="1480691"/>
            <a:ext cx="952500"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الثلاثاء</a:t>
            </a:r>
          </a:p>
        </p:txBody>
      </p:sp>
      <p:sp>
        <p:nvSpPr>
          <p:cNvPr id="52" name="Rectangle 48"/>
          <p:cNvSpPr>
            <a:spLocks noChangeArrowheads="1"/>
          </p:cNvSpPr>
          <p:nvPr/>
        </p:nvSpPr>
        <p:spPr bwMode="auto">
          <a:xfrm>
            <a:off x="6997253" y="2595116"/>
            <a:ext cx="1008063" cy="5619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الأربعَاء</a:t>
            </a:r>
          </a:p>
        </p:txBody>
      </p:sp>
      <p:sp>
        <p:nvSpPr>
          <p:cNvPr id="53" name="Rectangle 49"/>
          <p:cNvSpPr>
            <a:spLocks noChangeArrowheads="1"/>
          </p:cNvSpPr>
          <p:nvPr/>
        </p:nvSpPr>
        <p:spPr bwMode="auto">
          <a:xfrm>
            <a:off x="6468616" y="1318766"/>
            <a:ext cx="1047750"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الخميس</a:t>
            </a:r>
          </a:p>
        </p:txBody>
      </p:sp>
      <p:sp>
        <p:nvSpPr>
          <p:cNvPr id="54" name="Line 50"/>
          <p:cNvSpPr>
            <a:spLocks noChangeShapeType="1"/>
          </p:cNvSpPr>
          <p:nvPr/>
        </p:nvSpPr>
        <p:spPr bwMode="auto">
          <a:xfrm flipH="1" flipV="1">
            <a:off x="7020272" y="1700808"/>
            <a:ext cx="360362" cy="71437"/>
          </a:xfrm>
          <a:prstGeom prst="line">
            <a:avLst/>
          </a:prstGeom>
          <a:noFill/>
          <a:ln w="9525">
            <a:solidFill>
              <a:schemeClr val="tx1"/>
            </a:solidFill>
            <a:round/>
            <a:headEnd/>
            <a:tailEnd type="triangle" w="med" len="med"/>
          </a:ln>
        </p:spPr>
        <p:txBody>
          <a:bodyPr/>
          <a:lstStyle/>
          <a:p>
            <a:endParaRPr lang="en-GB"/>
          </a:p>
        </p:txBody>
      </p:sp>
      <p:sp>
        <p:nvSpPr>
          <p:cNvPr id="55" name="Line 51"/>
          <p:cNvSpPr>
            <a:spLocks noChangeShapeType="1"/>
          </p:cNvSpPr>
          <p:nvPr/>
        </p:nvSpPr>
        <p:spPr bwMode="auto">
          <a:xfrm flipH="1">
            <a:off x="7308403" y="2457004"/>
            <a:ext cx="180975" cy="139700"/>
          </a:xfrm>
          <a:prstGeom prst="line">
            <a:avLst/>
          </a:prstGeom>
          <a:noFill/>
          <a:ln w="9525">
            <a:solidFill>
              <a:schemeClr val="tx1"/>
            </a:solidFill>
            <a:round/>
            <a:headEnd/>
            <a:tailEnd type="triangle" w="med" len="med"/>
          </a:ln>
        </p:spPr>
        <p:txBody>
          <a:bodyPr/>
          <a:lstStyle/>
          <a:p>
            <a:endParaRPr lang="en-GB"/>
          </a:p>
        </p:txBody>
      </p:sp>
      <p:sp>
        <p:nvSpPr>
          <p:cNvPr id="56" name="Line 52"/>
          <p:cNvSpPr>
            <a:spLocks noChangeShapeType="1"/>
          </p:cNvSpPr>
          <p:nvPr/>
        </p:nvSpPr>
        <p:spPr bwMode="auto">
          <a:xfrm flipH="1">
            <a:off x="6768653" y="2390329"/>
            <a:ext cx="600075" cy="415925"/>
          </a:xfrm>
          <a:prstGeom prst="line">
            <a:avLst/>
          </a:prstGeom>
          <a:noFill/>
          <a:ln w="9525">
            <a:solidFill>
              <a:schemeClr val="tx1"/>
            </a:solidFill>
            <a:round/>
            <a:headEnd/>
            <a:tailEnd type="triangle" w="med" len="med"/>
          </a:ln>
        </p:spPr>
        <p:txBody>
          <a:bodyPr/>
          <a:lstStyle/>
          <a:p>
            <a:endParaRPr lang="en-GB"/>
          </a:p>
        </p:txBody>
      </p:sp>
      <p:sp>
        <p:nvSpPr>
          <p:cNvPr id="57" name="Line 53"/>
          <p:cNvSpPr>
            <a:spLocks noChangeShapeType="1"/>
          </p:cNvSpPr>
          <p:nvPr/>
        </p:nvSpPr>
        <p:spPr bwMode="auto">
          <a:xfrm flipH="1" flipV="1">
            <a:off x="7249666" y="2042666"/>
            <a:ext cx="360362" cy="279400"/>
          </a:xfrm>
          <a:prstGeom prst="line">
            <a:avLst/>
          </a:prstGeom>
          <a:noFill/>
          <a:ln w="9525">
            <a:solidFill>
              <a:schemeClr val="tx1"/>
            </a:solidFill>
            <a:round/>
            <a:headEnd/>
            <a:tailEnd type="triangle" w="med" len="med"/>
          </a:ln>
        </p:spPr>
        <p:txBody>
          <a:bodyPr/>
          <a:lstStyle/>
          <a:p>
            <a:endParaRPr lang="en-GB"/>
          </a:p>
        </p:txBody>
      </p:sp>
      <p:sp>
        <p:nvSpPr>
          <p:cNvPr id="58" name="Rectangle 49"/>
          <p:cNvSpPr>
            <a:spLocks noChangeArrowheads="1"/>
          </p:cNvSpPr>
          <p:nvPr/>
        </p:nvSpPr>
        <p:spPr bwMode="auto">
          <a:xfrm>
            <a:off x="7657653" y="2042666"/>
            <a:ext cx="520700" cy="560388"/>
          </a:xfrm>
          <a:prstGeom prst="rect">
            <a:avLst/>
          </a:prstGeom>
          <a:noFill/>
          <a:ln w="9525">
            <a:noFill/>
            <a:miter lim="800000"/>
            <a:headEnd/>
            <a:tailEnd/>
          </a:ln>
        </p:spPr>
        <p:txBody>
          <a:bodyPr wrap="none" lIns="81473" tIns="40737" rIns="81473" bIns="40737">
            <a:spAutoFit/>
          </a:bodyPr>
          <a:lstStyle/>
          <a:p>
            <a:pPr defTabSz="814388"/>
            <a:r>
              <a:rPr lang="x-none" sz="2900" b="1">
                <a:cs typeface="Arial" pitchFamily="34" charset="0"/>
              </a:rPr>
              <a:t>يوم</a:t>
            </a:r>
          </a:p>
        </p:txBody>
      </p:sp>
      <p:sp>
        <p:nvSpPr>
          <p:cNvPr id="59" name="Rectangle 47"/>
          <p:cNvSpPr>
            <a:spLocks noChangeArrowheads="1"/>
          </p:cNvSpPr>
          <p:nvPr/>
        </p:nvSpPr>
        <p:spPr bwMode="auto">
          <a:xfrm>
            <a:off x="7549703" y="945704"/>
            <a:ext cx="782638"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أحياناً</a:t>
            </a:r>
          </a:p>
        </p:txBody>
      </p:sp>
      <p:sp>
        <p:nvSpPr>
          <p:cNvPr id="60" name="Rectangle 47"/>
          <p:cNvSpPr>
            <a:spLocks noChangeArrowheads="1"/>
          </p:cNvSpPr>
          <p:nvPr/>
        </p:nvSpPr>
        <p:spPr bwMode="auto">
          <a:xfrm>
            <a:off x="6025703" y="861566"/>
            <a:ext cx="641350" cy="5619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غالباً</a:t>
            </a:r>
          </a:p>
        </p:txBody>
      </p:sp>
      <p:sp>
        <p:nvSpPr>
          <p:cNvPr id="61" name="Rectangle 47"/>
          <p:cNvSpPr>
            <a:spLocks noChangeArrowheads="1"/>
          </p:cNvSpPr>
          <p:nvPr/>
        </p:nvSpPr>
        <p:spPr bwMode="auto">
          <a:xfrm>
            <a:off x="7333803" y="1290191"/>
            <a:ext cx="955675" cy="265113"/>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sometimes</a:t>
            </a:r>
            <a:endParaRPr lang="x-none" sz="1200" b="1">
              <a:cs typeface="Arial" pitchFamily="34" charset="0"/>
            </a:endParaRPr>
          </a:p>
        </p:txBody>
      </p:sp>
      <p:sp>
        <p:nvSpPr>
          <p:cNvPr id="62" name="Rectangle 47"/>
          <p:cNvSpPr>
            <a:spLocks noChangeArrowheads="1"/>
          </p:cNvSpPr>
          <p:nvPr/>
        </p:nvSpPr>
        <p:spPr bwMode="auto">
          <a:xfrm>
            <a:off x="6122541" y="1264791"/>
            <a:ext cx="560387" cy="265113"/>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Often</a:t>
            </a:r>
            <a:endParaRPr lang="x-none" sz="1200" b="1">
              <a:cs typeface="Arial" pitchFamily="34" charset="0"/>
            </a:endParaRPr>
          </a:p>
        </p:txBody>
      </p:sp>
      <p:sp>
        <p:nvSpPr>
          <p:cNvPr id="63" name="Rectangle 29"/>
          <p:cNvSpPr>
            <a:spLocks noChangeArrowheads="1"/>
          </p:cNvSpPr>
          <p:nvPr/>
        </p:nvSpPr>
        <p:spPr bwMode="auto">
          <a:xfrm>
            <a:off x="7208391" y="3506341"/>
            <a:ext cx="914400" cy="250825"/>
          </a:xfrm>
          <a:prstGeom prst="rect">
            <a:avLst/>
          </a:prstGeom>
          <a:noFill/>
          <a:ln w="9525">
            <a:noFill/>
            <a:miter lim="800000"/>
            <a:headEnd/>
            <a:tailEnd/>
          </a:ln>
        </p:spPr>
        <p:txBody>
          <a:bodyPr wrap="none" lIns="81473" tIns="40737" rIns="81473" bIns="40737">
            <a:spAutoFit/>
          </a:bodyPr>
          <a:lstStyle/>
          <a:p>
            <a:pPr defTabSz="814388"/>
            <a:r>
              <a:rPr lang="en-GB" sz="1100" b="1">
                <a:latin typeface="Times New Roman" pitchFamily="18" charset="0"/>
                <a:cs typeface="Times New Roman" pitchFamily="18" charset="0"/>
              </a:rPr>
              <a:t>Once a week</a:t>
            </a:r>
          </a:p>
        </p:txBody>
      </p:sp>
      <p:sp>
        <p:nvSpPr>
          <p:cNvPr id="64" name="Rectangle 43"/>
          <p:cNvSpPr>
            <a:spLocks noChangeArrowheads="1"/>
          </p:cNvSpPr>
          <p:nvPr/>
        </p:nvSpPr>
        <p:spPr bwMode="auto">
          <a:xfrm>
            <a:off x="5911403" y="2364929"/>
            <a:ext cx="855663" cy="265112"/>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Saturday </a:t>
            </a:r>
          </a:p>
        </p:txBody>
      </p:sp>
      <p:sp>
        <p:nvSpPr>
          <p:cNvPr id="65" name="Rectangle 44"/>
          <p:cNvSpPr>
            <a:spLocks noChangeArrowheads="1"/>
          </p:cNvSpPr>
          <p:nvPr/>
        </p:nvSpPr>
        <p:spPr bwMode="auto">
          <a:xfrm>
            <a:off x="5965378" y="2995166"/>
            <a:ext cx="781050" cy="265113"/>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Monday </a:t>
            </a:r>
          </a:p>
        </p:txBody>
      </p:sp>
      <p:sp>
        <p:nvSpPr>
          <p:cNvPr id="66" name="Rectangle 47"/>
          <p:cNvSpPr>
            <a:spLocks noChangeArrowheads="1"/>
          </p:cNvSpPr>
          <p:nvPr/>
        </p:nvSpPr>
        <p:spPr bwMode="auto">
          <a:xfrm>
            <a:off x="5625653" y="1809304"/>
            <a:ext cx="822325" cy="265112"/>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Tuesday </a:t>
            </a:r>
            <a:endParaRPr lang="x-none" sz="1200" b="1">
              <a:cs typeface="Arial" pitchFamily="34" charset="0"/>
            </a:endParaRPr>
          </a:p>
        </p:txBody>
      </p:sp>
      <p:sp>
        <p:nvSpPr>
          <p:cNvPr id="67" name="Rectangle 48"/>
          <p:cNvSpPr>
            <a:spLocks noChangeArrowheads="1"/>
          </p:cNvSpPr>
          <p:nvPr/>
        </p:nvSpPr>
        <p:spPr bwMode="auto">
          <a:xfrm>
            <a:off x="6997253" y="2928491"/>
            <a:ext cx="1050925" cy="265113"/>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Wednesday </a:t>
            </a:r>
            <a:endParaRPr lang="x-none" sz="1200" b="1">
              <a:cs typeface="Arial" pitchFamily="34" charset="0"/>
            </a:endParaRPr>
          </a:p>
        </p:txBody>
      </p:sp>
      <p:sp>
        <p:nvSpPr>
          <p:cNvPr id="68" name="Rectangle 49"/>
          <p:cNvSpPr>
            <a:spLocks noChangeArrowheads="1"/>
          </p:cNvSpPr>
          <p:nvPr/>
        </p:nvSpPr>
        <p:spPr bwMode="auto">
          <a:xfrm>
            <a:off x="6662291" y="1672779"/>
            <a:ext cx="890587" cy="265112"/>
          </a:xfrm>
          <a:prstGeom prst="rect">
            <a:avLst/>
          </a:prstGeom>
          <a:noFill/>
          <a:ln w="9525">
            <a:noFill/>
            <a:miter lim="800000"/>
            <a:headEnd/>
            <a:tailEnd/>
          </a:ln>
        </p:spPr>
        <p:txBody>
          <a:bodyPr wrap="none" lIns="81473" tIns="40737" rIns="81473" bIns="40737">
            <a:spAutoFit/>
          </a:bodyPr>
          <a:lstStyle/>
          <a:p>
            <a:pPr defTabSz="814388"/>
            <a:r>
              <a:rPr lang="en-GB" sz="1200" b="1">
                <a:cs typeface="Arial" pitchFamily="34" charset="0"/>
              </a:rPr>
              <a:t>Thursday </a:t>
            </a:r>
            <a:endParaRPr lang="x-none" sz="1200" b="1">
              <a:cs typeface="Arial" pitchFamily="34" charset="0"/>
            </a:endParaRPr>
          </a:p>
        </p:txBody>
      </p:sp>
      <p:sp>
        <p:nvSpPr>
          <p:cNvPr id="69" name="Oval 68"/>
          <p:cNvSpPr/>
          <p:nvPr/>
        </p:nvSpPr>
        <p:spPr>
          <a:xfrm>
            <a:off x="2195736" y="1340768"/>
            <a:ext cx="4968552" cy="4176464"/>
          </a:xfrm>
          <a:prstGeom prst="ellipse">
            <a:avLst/>
          </a:prstGeom>
          <a:noFill/>
          <a:ln w="952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7"/>
          <p:cNvSpPr>
            <a:spLocks noChangeArrowheads="1"/>
          </p:cNvSpPr>
          <p:nvPr/>
        </p:nvSpPr>
        <p:spPr bwMode="auto">
          <a:xfrm>
            <a:off x="2892351" y="4687888"/>
            <a:ext cx="736600" cy="676275"/>
          </a:xfrm>
          <a:prstGeom prst="rect">
            <a:avLst/>
          </a:prstGeom>
          <a:noFill/>
          <a:ln w="9525">
            <a:noFill/>
            <a:miter lim="800000"/>
            <a:headEnd/>
            <a:tailEnd/>
          </a:ln>
        </p:spPr>
        <p:txBody>
          <a:bodyPr wrap="none" lIns="81473" tIns="40737" rIns="81473" bIns="40737">
            <a:spAutoFit/>
          </a:bodyPr>
          <a:lstStyle/>
          <a:p>
            <a:pPr defTabSz="814388"/>
            <a:r>
              <a:rPr lang="x-none" sz="3900" b="1">
                <a:cs typeface="Arial" pitchFamily="34" charset="0"/>
              </a:rPr>
              <a:t>مَعَ </a:t>
            </a:r>
            <a:endParaRPr lang="en-US" sz="3900" b="1">
              <a:cs typeface="Arial" pitchFamily="34" charset="0"/>
            </a:endParaRPr>
          </a:p>
        </p:txBody>
      </p:sp>
      <p:sp>
        <p:nvSpPr>
          <p:cNvPr id="71" name="Rectangle 25"/>
          <p:cNvSpPr>
            <a:spLocks noChangeArrowheads="1"/>
          </p:cNvSpPr>
          <p:nvPr/>
        </p:nvSpPr>
        <p:spPr bwMode="auto">
          <a:xfrm>
            <a:off x="1941439" y="5243513"/>
            <a:ext cx="788987"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جَدَّتِي</a:t>
            </a:r>
            <a:endParaRPr lang="en-GB" sz="2900">
              <a:cs typeface="Arial" pitchFamily="34" charset="0"/>
            </a:endParaRPr>
          </a:p>
        </p:txBody>
      </p:sp>
      <p:sp>
        <p:nvSpPr>
          <p:cNvPr id="72" name="Rectangle 26"/>
          <p:cNvSpPr>
            <a:spLocks noChangeArrowheads="1"/>
          </p:cNvSpPr>
          <p:nvPr/>
        </p:nvSpPr>
        <p:spPr bwMode="auto">
          <a:xfrm>
            <a:off x="1685851" y="4573588"/>
            <a:ext cx="661988" cy="512762"/>
          </a:xfrm>
          <a:prstGeom prst="rect">
            <a:avLst/>
          </a:prstGeom>
          <a:noFill/>
          <a:ln w="9525">
            <a:noFill/>
            <a:miter lim="800000"/>
            <a:headEnd/>
            <a:tailEnd/>
          </a:ln>
        </p:spPr>
        <p:txBody>
          <a:bodyPr wrap="none" lIns="81473" tIns="40737" rIns="81473" bIns="40737">
            <a:spAutoFit/>
          </a:bodyPr>
          <a:lstStyle/>
          <a:p>
            <a:pPr defTabSz="814388">
              <a:lnSpc>
                <a:spcPct val="90000"/>
              </a:lnSpc>
              <a:spcBef>
                <a:spcPct val="20000"/>
              </a:spcBef>
            </a:pPr>
            <a:r>
              <a:rPr lang="x-none" sz="2900">
                <a:cs typeface="Arial" pitchFamily="34" charset="0"/>
              </a:rPr>
              <a:t>جَدِّي</a:t>
            </a:r>
            <a:endParaRPr lang="en-GB" sz="2900">
              <a:cs typeface="Arial" pitchFamily="34" charset="0"/>
            </a:endParaRPr>
          </a:p>
        </p:txBody>
      </p:sp>
      <p:sp>
        <p:nvSpPr>
          <p:cNvPr id="73" name="Rectangle 27"/>
          <p:cNvSpPr>
            <a:spLocks noChangeArrowheads="1"/>
          </p:cNvSpPr>
          <p:nvPr/>
        </p:nvSpPr>
        <p:spPr bwMode="auto">
          <a:xfrm>
            <a:off x="904801" y="4573588"/>
            <a:ext cx="687388" cy="560387"/>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أخْتِي</a:t>
            </a:r>
            <a:endParaRPr lang="en-GB" sz="2900">
              <a:cs typeface="Arial" pitchFamily="34" charset="0"/>
            </a:endParaRPr>
          </a:p>
        </p:txBody>
      </p:sp>
      <p:sp>
        <p:nvSpPr>
          <p:cNvPr id="74" name="Rectangle 28"/>
          <p:cNvSpPr>
            <a:spLocks noChangeArrowheads="1"/>
          </p:cNvSpPr>
          <p:nvPr/>
        </p:nvSpPr>
        <p:spPr bwMode="auto">
          <a:xfrm>
            <a:off x="3205089" y="5191125"/>
            <a:ext cx="650875"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أخِي</a:t>
            </a:r>
            <a:endParaRPr lang="en-GB" sz="2900">
              <a:cs typeface="Arial" pitchFamily="34" charset="0"/>
            </a:endParaRPr>
          </a:p>
        </p:txBody>
      </p:sp>
      <p:sp>
        <p:nvSpPr>
          <p:cNvPr id="75" name="Rectangle 29"/>
          <p:cNvSpPr>
            <a:spLocks noChangeArrowheads="1"/>
          </p:cNvSpPr>
          <p:nvPr/>
        </p:nvSpPr>
        <p:spPr bwMode="auto">
          <a:xfrm>
            <a:off x="2093839" y="5840413"/>
            <a:ext cx="600075"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أمِّي</a:t>
            </a:r>
            <a:endParaRPr lang="en-GB" sz="2900">
              <a:cs typeface="Arial" pitchFamily="34" charset="0"/>
            </a:endParaRPr>
          </a:p>
        </p:txBody>
      </p:sp>
      <p:sp>
        <p:nvSpPr>
          <p:cNvPr id="76" name="Rectangle 30"/>
          <p:cNvSpPr>
            <a:spLocks noChangeArrowheads="1"/>
          </p:cNvSpPr>
          <p:nvPr/>
        </p:nvSpPr>
        <p:spPr bwMode="auto">
          <a:xfrm>
            <a:off x="846064" y="5191125"/>
            <a:ext cx="546100"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أبِي</a:t>
            </a:r>
            <a:endParaRPr lang="en-GB" sz="2900">
              <a:cs typeface="Arial" pitchFamily="34" charset="0"/>
            </a:endParaRPr>
          </a:p>
        </p:txBody>
      </p:sp>
      <p:sp>
        <p:nvSpPr>
          <p:cNvPr id="77" name="Rectangle 31"/>
          <p:cNvSpPr>
            <a:spLocks noChangeArrowheads="1"/>
          </p:cNvSpPr>
          <p:nvPr/>
        </p:nvSpPr>
        <p:spPr bwMode="auto">
          <a:xfrm>
            <a:off x="755576" y="5911850"/>
            <a:ext cx="1001713"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صَديقي</a:t>
            </a:r>
          </a:p>
        </p:txBody>
      </p:sp>
      <p:sp>
        <p:nvSpPr>
          <p:cNvPr id="78" name="Rectangle 32"/>
          <p:cNvSpPr>
            <a:spLocks noChangeArrowheads="1"/>
          </p:cNvSpPr>
          <p:nvPr/>
        </p:nvSpPr>
        <p:spPr bwMode="auto">
          <a:xfrm>
            <a:off x="2968551" y="5824538"/>
            <a:ext cx="1092200" cy="523875"/>
          </a:xfrm>
          <a:prstGeom prst="rect">
            <a:avLst/>
          </a:prstGeom>
          <a:noFill/>
          <a:ln w="9525">
            <a:noFill/>
            <a:miter lim="800000"/>
            <a:headEnd/>
            <a:tailEnd/>
          </a:ln>
        </p:spPr>
        <p:txBody>
          <a:bodyPr wrap="none" lIns="81473" tIns="40737" rIns="81473" bIns="40737">
            <a:spAutoFit/>
          </a:bodyPr>
          <a:lstStyle/>
          <a:p>
            <a:pPr defTabSz="814388"/>
            <a:r>
              <a:rPr lang="x-none" sz="2900">
                <a:cs typeface="Arial" pitchFamily="34" charset="0"/>
              </a:rPr>
              <a:t>صَديقتِي</a:t>
            </a:r>
          </a:p>
        </p:txBody>
      </p:sp>
      <p:sp>
        <p:nvSpPr>
          <p:cNvPr id="79" name="Text Box 64"/>
          <p:cNvSpPr txBox="1">
            <a:spLocks noChangeArrowheads="1"/>
          </p:cNvSpPr>
          <p:nvPr/>
        </p:nvSpPr>
        <p:spPr bwMode="auto">
          <a:xfrm>
            <a:off x="2465314" y="4573588"/>
            <a:ext cx="1285875" cy="355600"/>
          </a:xfrm>
          <a:prstGeom prst="rect">
            <a:avLst/>
          </a:prstGeom>
          <a:noFill/>
          <a:ln w="9525">
            <a:noFill/>
            <a:miter lim="800000"/>
            <a:headEnd/>
            <a:tailEnd/>
          </a:ln>
        </p:spPr>
        <p:txBody>
          <a:bodyPr wrap="none" lIns="81473" tIns="40737" rIns="81473" bIns="40737">
            <a:spAutoFit/>
          </a:bodyPr>
          <a:lstStyle/>
          <a:p>
            <a:pPr defTabSz="814388"/>
            <a:r>
              <a:rPr lang="en-GB" sz="1600" b="1">
                <a:cs typeface="Arial" pitchFamily="34" charset="0"/>
              </a:rPr>
              <a:t>With whom?</a:t>
            </a:r>
          </a:p>
        </p:txBody>
      </p:sp>
      <p:sp>
        <p:nvSpPr>
          <p:cNvPr id="80" name="Rectangle 66"/>
          <p:cNvSpPr>
            <a:spLocks noChangeArrowheads="1"/>
          </p:cNvSpPr>
          <p:nvPr/>
        </p:nvSpPr>
        <p:spPr bwMode="auto">
          <a:xfrm>
            <a:off x="6726164" y="5340350"/>
            <a:ext cx="1258887" cy="560388"/>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المكتَب</a:t>
            </a:r>
          </a:p>
        </p:txBody>
      </p:sp>
      <p:sp>
        <p:nvSpPr>
          <p:cNvPr id="81" name="Rectangle 67"/>
          <p:cNvSpPr>
            <a:spLocks noChangeArrowheads="1"/>
          </p:cNvSpPr>
          <p:nvPr/>
        </p:nvSpPr>
        <p:spPr bwMode="auto">
          <a:xfrm>
            <a:off x="4384601" y="5897563"/>
            <a:ext cx="1320800" cy="5619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الحدِيقَة</a:t>
            </a:r>
          </a:p>
        </p:txBody>
      </p:sp>
      <p:sp>
        <p:nvSpPr>
          <p:cNvPr id="82" name="Rectangle 68"/>
          <p:cNvSpPr>
            <a:spLocks noChangeArrowheads="1"/>
          </p:cNvSpPr>
          <p:nvPr/>
        </p:nvSpPr>
        <p:spPr bwMode="auto">
          <a:xfrm>
            <a:off x="5429176" y="4614863"/>
            <a:ext cx="1079500"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الطَّعَام</a:t>
            </a:r>
          </a:p>
        </p:txBody>
      </p:sp>
      <p:sp>
        <p:nvSpPr>
          <p:cNvPr id="83" name="Rectangle 69"/>
          <p:cNvSpPr>
            <a:spLocks noChangeArrowheads="1"/>
          </p:cNvSpPr>
          <p:nvPr/>
        </p:nvSpPr>
        <p:spPr bwMode="auto">
          <a:xfrm>
            <a:off x="6051476" y="4614863"/>
            <a:ext cx="1441450"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غرفة</a:t>
            </a:r>
          </a:p>
        </p:txBody>
      </p:sp>
      <p:sp>
        <p:nvSpPr>
          <p:cNvPr id="84" name="Rectangle 70"/>
          <p:cNvSpPr>
            <a:spLocks noChangeArrowheads="1"/>
          </p:cNvSpPr>
          <p:nvPr/>
        </p:nvSpPr>
        <p:spPr bwMode="auto">
          <a:xfrm>
            <a:off x="5934001" y="5924550"/>
            <a:ext cx="1331913"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الجُلوس</a:t>
            </a:r>
          </a:p>
        </p:txBody>
      </p:sp>
      <p:sp>
        <p:nvSpPr>
          <p:cNvPr id="85" name="Rectangle 71"/>
          <p:cNvSpPr>
            <a:spLocks noChangeArrowheads="1"/>
          </p:cNvSpPr>
          <p:nvPr/>
        </p:nvSpPr>
        <p:spPr bwMode="auto">
          <a:xfrm>
            <a:off x="4073451" y="5237163"/>
            <a:ext cx="1260475"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النَّوْم</a:t>
            </a:r>
          </a:p>
        </p:txBody>
      </p:sp>
      <p:sp>
        <p:nvSpPr>
          <p:cNvPr id="86" name="Rectangle 72"/>
          <p:cNvSpPr>
            <a:spLocks noChangeArrowheads="1"/>
          </p:cNvSpPr>
          <p:nvPr/>
        </p:nvSpPr>
        <p:spPr bwMode="auto">
          <a:xfrm>
            <a:off x="4325864" y="4643438"/>
            <a:ext cx="1139825" cy="5619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الحمَّام</a:t>
            </a:r>
          </a:p>
        </p:txBody>
      </p:sp>
      <p:sp>
        <p:nvSpPr>
          <p:cNvPr id="87" name="Rectangle 73"/>
          <p:cNvSpPr>
            <a:spLocks noChangeArrowheads="1"/>
          </p:cNvSpPr>
          <p:nvPr/>
        </p:nvSpPr>
        <p:spPr bwMode="auto">
          <a:xfrm>
            <a:off x="4637014" y="5243513"/>
            <a:ext cx="1441450"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غرفة</a:t>
            </a:r>
          </a:p>
        </p:txBody>
      </p:sp>
      <p:sp>
        <p:nvSpPr>
          <p:cNvPr id="88" name="Rectangle 74"/>
          <p:cNvSpPr>
            <a:spLocks noChangeArrowheads="1"/>
          </p:cNvSpPr>
          <p:nvPr/>
        </p:nvSpPr>
        <p:spPr bwMode="auto">
          <a:xfrm>
            <a:off x="6784901" y="5924550"/>
            <a:ext cx="1441450" cy="560388"/>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غرفة</a:t>
            </a:r>
          </a:p>
        </p:txBody>
      </p:sp>
      <p:sp>
        <p:nvSpPr>
          <p:cNvPr id="89" name="Rectangle 7"/>
          <p:cNvSpPr>
            <a:spLocks noChangeArrowheads="1"/>
          </p:cNvSpPr>
          <p:nvPr/>
        </p:nvSpPr>
        <p:spPr bwMode="auto">
          <a:xfrm>
            <a:off x="7812014" y="4852988"/>
            <a:ext cx="563562" cy="738187"/>
          </a:xfrm>
          <a:prstGeom prst="rect">
            <a:avLst/>
          </a:prstGeom>
          <a:noFill/>
          <a:ln w="9525">
            <a:noFill/>
            <a:miter lim="800000"/>
            <a:headEnd/>
            <a:tailEnd/>
          </a:ln>
        </p:spPr>
        <p:txBody>
          <a:bodyPr wrap="none" lIns="81473" tIns="40737" rIns="81473" bIns="40737">
            <a:spAutoFit/>
          </a:bodyPr>
          <a:lstStyle/>
          <a:p>
            <a:pPr defTabSz="814388"/>
            <a:r>
              <a:rPr lang="x-none" sz="3900" b="1" dirty="0">
                <a:cs typeface="Arial" pitchFamily="34" charset="0"/>
              </a:rPr>
              <a:t>في</a:t>
            </a:r>
          </a:p>
        </p:txBody>
      </p:sp>
      <p:sp>
        <p:nvSpPr>
          <p:cNvPr id="90" name="Text Box 76"/>
          <p:cNvSpPr txBox="1">
            <a:spLocks noChangeArrowheads="1"/>
          </p:cNvSpPr>
          <p:nvPr/>
        </p:nvSpPr>
        <p:spPr bwMode="auto">
          <a:xfrm>
            <a:off x="7470701" y="4573588"/>
            <a:ext cx="904875" cy="355600"/>
          </a:xfrm>
          <a:prstGeom prst="rect">
            <a:avLst/>
          </a:prstGeom>
          <a:noFill/>
          <a:ln w="9525">
            <a:noFill/>
            <a:miter lim="800000"/>
            <a:headEnd/>
            <a:tailEnd/>
          </a:ln>
        </p:spPr>
        <p:txBody>
          <a:bodyPr wrap="none" lIns="81473" tIns="40737" rIns="81473" bIns="40737">
            <a:spAutoFit/>
          </a:bodyPr>
          <a:lstStyle/>
          <a:p>
            <a:pPr defTabSz="814388"/>
            <a:r>
              <a:rPr lang="en-GB" sz="1600" b="1">
                <a:cs typeface="Arial" pitchFamily="34" charset="0"/>
              </a:rPr>
              <a:t>Where? </a:t>
            </a:r>
          </a:p>
        </p:txBody>
      </p:sp>
      <p:sp>
        <p:nvSpPr>
          <p:cNvPr id="91" name="AutoShape 77"/>
          <p:cNvSpPr>
            <a:spLocks noChangeArrowheads="1"/>
          </p:cNvSpPr>
          <p:nvPr/>
        </p:nvSpPr>
        <p:spPr bwMode="auto">
          <a:xfrm>
            <a:off x="3784526" y="4713288"/>
            <a:ext cx="601663" cy="1854200"/>
          </a:xfrm>
          <a:prstGeom prst="lightningBolt">
            <a:avLst/>
          </a:prstGeom>
          <a:solidFill>
            <a:srgbClr val="99FF33"/>
          </a:solidFill>
          <a:ln w="9525">
            <a:solidFill>
              <a:schemeClr val="tx1"/>
            </a:solidFill>
            <a:miter lim="800000"/>
            <a:headEnd/>
            <a:tailEnd/>
          </a:ln>
        </p:spPr>
        <p:txBody>
          <a:bodyPr wrap="none" lIns="81473" tIns="40737" rIns="81473" bIns="40737" anchor="ctr"/>
          <a:lstStyle/>
          <a:p>
            <a:pPr defTabSz="814388"/>
            <a:endParaRPr lang="en-US" sz="2100">
              <a:latin typeface="Times New Roman" pitchFamily="18" charset="0"/>
            </a:endParaRPr>
          </a:p>
        </p:txBody>
      </p:sp>
      <p:sp>
        <p:nvSpPr>
          <p:cNvPr id="92" name="AutoShape 79"/>
          <p:cNvSpPr>
            <a:spLocks noChangeArrowheads="1"/>
          </p:cNvSpPr>
          <p:nvPr/>
        </p:nvSpPr>
        <p:spPr bwMode="auto">
          <a:xfrm>
            <a:off x="7302426" y="5056188"/>
            <a:ext cx="482600" cy="279400"/>
          </a:xfrm>
          <a:prstGeom prst="leftArrow">
            <a:avLst>
              <a:gd name="adj1" fmla="val 50000"/>
              <a:gd name="adj2" fmla="val 43182"/>
            </a:avLst>
          </a:prstGeom>
          <a:solidFill>
            <a:srgbClr val="99FF33"/>
          </a:solidFill>
          <a:ln w="9525">
            <a:solidFill>
              <a:schemeClr val="tx1"/>
            </a:solidFill>
            <a:miter lim="800000"/>
            <a:headEnd/>
            <a:tailEnd/>
          </a:ln>
        </p:spPr>
        <p:txBody>
          <a:bodyPr wrap="none" lIns="81473" tIns="40737" rIns="81473" bIns="40737" anchor="ctr"/>
          <a:lstStyle/>
          <a:p>
            <a:pPr defTabSz="814388"/>
            <a:endParaRPr lang="en-US" sz="2100">
              <a:latin typeface="Times New Roman" pitchFamily="18" charset="0"/>
            </a:endParaRPr>
          </a:p>
        </p:txBody>
      </p:sp>
      <p:sp>
        <p:nvSpPr>
          <p:cNvPr id="93" name="Rectangle 80"/>
          <p:cNvSpPr>
            <a:spLocks noChangeArrowheads="1"/>
          </p:cNvSpPr>
          <p:nvPr/>
        </p:nvSpPr>
        <p:spPr bwMode="auto">
          <a:xfrm>
            <a:off x="5802239" y="5264150"/>
            <a:ext cx="1079500" cy="523875"/>
          </a:xfrm>
          <a:prstGeom prst="rect">
            <a:avLst/>
          </a:prstGeom>
          <a:noFill/>
          <a:ln w="9525">
            <a:noFill/>
            <a:miter lim="800000"/>
            <a:headEnd/>
            <a:tailEnd/>
          </a:ln>
        </p:spPr>
        <p:txBody>
          <a:bodyPr lIns="81473" tIns="40737" rIns="81473" bIns="40737">
            <a:spAutoFit/>
          </a:bodyPr>
          <a:lstStyle/>
          <a:p>
            <a:pPr algn="ctr" defTabSz="814388" eaLnBrk="0" hangingPunct="0"/>
            <a:r>
              <a:rPr lang="x-none" sz="2900" b="1">
                <a:latin typeface="Times New Roman" pitchFamily="18" charset="0"/>
                <a:cs typeface="Times New Roman" pitchFamily="18" charset="0"/>
              </a:rPr>
              <a:t>المدينة</a:t>
            </a:r>
          </a:p>
        </p:txBody>
      </p:sp>
      <p:sp>
        <p:nvSpPr>
          <p:cNvPr id="94" name="Rectangle 94"/>
          <p:cNvSpPr>
            <a:spLocks noChangeArrowheads="1"/>
          </p:cNvSpPr>
          <p:nvPr/>
        </p:nvSpPr>
        <p:spPr bwMode="auto">
          <a:xfrm>
            <a:off x="6784901" y="5686425"/>
            <a:ext cx="1260475" cy="354013"/>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office</a:t>
            </a:r>
            <a:endParaRPr lang="x-none" sz="1600">
              <a:latin typeface="Times New Roman" pitchFamily="18" charset="0"/>
              <a:cs typeface="Times New Roman" pitchFamily="18" charset="0"/>
            </a:endParaRPr>
          </a:p>
        </p:txBody>
      </p:sp>
      <p:sp>
        <p:nvSpPr>
          <p:cNvPr id="95" name="Rectangle 95"/>
          <p:cNvSpPr>
            <a:spLocks noChangeArrowheads="1"/>
          </p:cNvSpPr>
          <p:nvPr/>
        </p:nvSpPr>
        <p:spPr bwMode="auto">
          <a:xfrm>
            <a:off x="4443339" y="6243638"/>
            <a:ext cx="1320800" cy="355600"/>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Garden/park</a:t>
            </a:r>
            <a:endParaRPr lang="x-none" sz="1600">
              <a:latin typeface="Times New Roman" pitchFamily="18" charset="0"/>
              <a:cs typeface="Times New Roman" pitchFamily="18" charset="0"/>
            </a:endParaRPr>
          </a:p>
        </p:txBody>
      </p:sp>
      <p:sp>
        <p:nvSpPr>
          <p:cNvPr id="96" name="Rectangle 96"/>
          <p:cNvSpPr>
            <a:spLocks noChangeArrowheads="1"/>
          </p:cNvSpPr>
          <p:nvPr/>
        </p:nvSpPr>
        <p:spPr bwMode="auto">
          <a:xfrm>
            <a:off x="5632376" y="4960938"/>
            <a:ext cx="1500188" cy="327025"/>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Dining room</a:t>
            </a:r>
            <a:endParaRPr lang="x-none" sz="1600">
              <a:latin typeface="Times New Roman" pitchFamily="18" charset="0"/>
              <a:cs typeface="Times New Roman" pitchFamily="18" charset="0"/>
            </a:endParaRPr>
          </a:p>
        </p:txBody>
      </p:sp>
      <p:sp>
        <p:nvSpPr>
          <p:cNvPr id="97" name="Rectangle 97"/>
          <p:cNvSpPr>
            <a:spLocks noChangeArrowheads="1"/>
          </p:cNvSpPr>
          <p:nvPr/>
        </p:nvSpPr>
        <p:spPr bwMode="auto">
          <a:xfrm>
            <a:off x="6245151" y="6270625"/>
            <a:ext cx="1381125" cy="354013"/>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Living room</a:t>
            </a:r>
            <a:endParaRPr lang="x-none" sz="1600">
              <a:latin typeface="Times New Roman" pitchFamily="18" charset="0"/>
              <a:cs typeface="Times New Roman" pitchFamily="18" charset="0"/>
            </a:endParaRPr>
          </a:p>
        </p:txBody>
      </p:sp>
      <p:sp>
        <p:nvSpPr>
          <p:cNvPr id="98" name="Rectangle 98"/>
          <p:cNvSpPr>
            <a:spLocks noChangeArrowheads="1"/>
          </p:cNvSpPr>
          <p:nvPr/>
        </p:nvSpPr>
        <p:spPr bwMode="auto">
          <a:xfrm>
            <a:off x="4386189" y="5624513"/>
            <a:ext cx="1258887" cy="327025"/>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bedroom</a:t>
            </a:r>
            <a:endParaRPr lang="x-none" sz="1600">
              <a:latin typeface="Times New Roman" pitchFamily="18" charset="0"/>
              <a:cs typeface="Times New Roman" pitchFamily="18" charset="0"/>
            </a:endParaRPr>
          </a:p>
        </p:txBody>
      </p:sp>
      <p:sp>
        <p:nvSpPr>
          <p:cNvPr id="99" name="Rectangle 99"/>
          <p:cNvSpPr>
            <a:spLocks noChangeArrowheads="1"/>
          </p:cNvSpPr>
          <p:nvPr/>
        </p:nvSpPr>
        <p:spPr bwMode="auto">
          <a:xfrm>
            <a:off x="4386189" y="4989513"/>
            <a:ext cx="1138237" cy="355600"/>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bathroom</a:t>
            </a:r>
            <a:endParaRPr lang="x-none" sz="1600">
              <a:latin typeface="Times New Roman" pitchFamily="18" charset="0"/>
              <a:cs typeface="Times New Roman" pitchFamily="18" charset="0"/>
            </a:endParaRPr>
          </a:p>
        </p:txBody>
      </p:sp>
      <p:sp>
        <p:nvSpPr>
          <p:cNvPr id="100" name="Rectangle 100"/>
          <p:cNvSpPr>
            <a:spLocks noChangeArrowheads="1"/>
          </p:cNvSpPr>
          <p:nvPr/>
        </p:nvSpPr>
        <p:spPr bwMode="auto">
          <a:xfrm>
            <a:off x="5862564" y="5608638"/>
            <a:ext cx="1079500" cy="327025"/>
          </a:xfrm>
          <a:prstGeom prst="rect">
            <a:avLst/>
          </a:prstGeom>
          <a:noFill/>
          <a:ln w="9525">
            <a:noFill/>
            <a:miter lim="800000"/>
            <a:headEnd/>
            <a:tailEnd/>
          </a:ln>
        </p:spPr>
        <p:txBody>
          <a:bodyPr lIns="81473" tIns="40737" rIns="81473" bIns="40737">
            <a:spAutoFit/>
          </a:bodyPr>
          <a:lstStyle/>
          <a:p>
            <a:pPr algn="ctr" defTabSz="814388" eaLnBrk="0" hangingPunct="0"/>
            <a:r>
              <a:rPr lang="en-GB" sz="1600">
                <a:latin typeface="Times New Roman" pitchFamily="18" charset="0"/>
                <a:cs typeface="Times New Roman" pitchFamily="18" charset="0"/>
              </a:rPr>
              <a:t>Town/city</a:t>
            </a:r>
            <a:endParaRPr lang="x-none" sz="1600">
              <a:latin typeface="Times New Roman" pitchFamily="18" charset="0"/>
              <a:cs typeface="Times New Roman" pitchFamily="18" charset="0"/>
            </a:endParaRPr>
          </a:p>
        </p:txBody>
      </p:sp>
      <p:sp>
        <p:nvSpPr>
          <p:cNvPr id="101" name="Rectangle 25"/>
          <p:cNvSpPr>
            <a:spLocks noChangeArrowheads="1"/>
          </p:cNvSpPr>
          <p:nvPr/>
        </p:nvSpPr>
        <p:spPr bwMode="auto">
          <a:xfrm>
            <a:off x="1763639" y="5627688"/>
            <a:ext cx="1146175"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grandma</a:t>
            </a:r>
          </a:p>
        </p:txBody>
      </p:sp>
      <p:sp>
        <p:nvSpPr>
          <p:cNvPr id="102" name="Rectangle 26"/>
          <p:cNvSpPr>
            <a:spLocks noChangeArrowheads="1"/>
          </p:cNvSpPr>
          <p:nvPr/>
        </p:nvSpPr>
        <p:spPr bwMode="auto">
          <a:xfrm>
            <a:off x="1665214" y="4989513"/>
            <a:ext cx="1244600" cy="274637"/>
          </a:xfrm>
          <a:prstGeom prst="rect">
            <a:avLst/>
          </a:prstGeom>
          <a:noFill/>
          <a:ln w="9525">
            <a:noFill/>
            <a:miter lim="800000"/>
            <a:headEnd/>
            <a:tailEnd/>
          </a:ln>
        </p:spPr>
        <p:txBody>
          <a:bodyPr wrap="none" lIns="81473" tIns="40737" rIns="81473" bIns="40737">
            <a:spAutoFit/>
          </a:bodyPr>
          <a:lstStyle/>
          <a:p>
            <a:pPr defTabSz="814388">
              <a:lnSpc>
                <a:spcPct val="90000"/>
              </a:lnSpc>
              <a:spcBef>
                <a:spcPct val="20000"/>
              </a:spcBef>
            </a:pPr>
            <a:r>
              <a:rPr lang="en-GB" sz="1400">
                <a:cs typeface="Arial" pitchFamily="34" charset="0"/>
              </a:rPr>
              <a:t>My granddad </a:t>
            </a:r>
          </a:p>
        </p:txBody>
      </p:sp>
      <p:sp>
        <p:nvSpPr>
          <p:cNvPr id="103" name="Rectangle 27"/>
          <p:cNvSpPr>
            <a:spLocks noChangeArrowheads="1"/>
          </p:cNvSpPr>
          <p:nvPr/>
        </p:nvSpPr>
        <p:spPr bwMode="auto">
          <a:xfrm>
            <a:off x="820664" y="4968875"/>
            <a:ext cx="871537"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sister</a:t>
            </a:r>
          </a:p>
        </p:txBody>
      </p:sp>
      <p:sp>
        <p:nvSpPr>
          <p:cNvPr id="104" name="Rectangle 28"/>
          <p:cNvSpPr>
            <a:spLocks noChangeArrowheads="1"/>
          </p:cNvSpPr>
          <p:nvPr/>
        </p:nvSpPr>
        <p:spPr bwMode="auto">
          <a:xfrm>
            <a:off x="2909814" y="5635625"/>
            <a:ext cx="1008062"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brother</a:t>
            </a:r>
          </a:p>
        </p:txBody>
      </p:sp>
      <p:sp>
        <p:nvSpPr>
          <p:cNvPr id="105" name="Rectangle 29"/>
          <p:cNvSpPr>
            <a:spLocks noChangeArrowheads="1"/>
          </p:cNvSpPr>
          <p:nvPr/>
        </p:nvSpPr>
        <p:spPr bwMode="auto">
          <a:xfrm>
            <a:off x="1901751" y="6264275"/>
            <a:ext cx="841375"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mum</a:t>
            </a:r>
          </a:p>
        </p:txBody>
      </p:sp>
      <p:sp>
        <p:nvSpPr>
          <p:cNvPr id="106" name="Rectangle 30"/>
          <p:cNvSpPr>
            <a:spLocks noChangeArrowheads="1"/>
          </p:cNvSpPr>
          <p:nvPr/>
        </p:nvSpPr>
        <p:spPr bwMode="auto">
          <a:xfrm>
            <a:off x="820664" y="5624513"/>
            <a:ext cx="742950"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dad</a:t>
            </a:r>
          </a:p>
        </p:txBody>
      </p:sp>
      <p:sp>
        <p:nvSpPr>
          <p:cNvPr id="107" name="Rectangle 31"/>
          <p:cNvSpPr>
            <a:spLocks noChangeArrowheads="1"/>
          </p:cNvSpPr>
          <p:nvPr/>
        </p:nvSpPr>
        <p:spPr bwMode="auto">
          <a:xfrm>
            <a:off x="820664" y="6353175"/>
            <a:ext cx="890587"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friend</a:t>
            </a:r>
            <a:endParaRPr lang="x-none" sz="1400">
              <a:cs typeface="Arial" pitchFamily="34" charset="0"/>
            </a:endParaRPr>
          </a:p>
        </p:txBody>
      </p:sp>
      <p:sp>
        <p:nvSpPr>
          <p:cNvPr id="108" name="Rectangle 32"/>
          <p:cNvSpPr>
            <a:spLocks noChangeArrowheads="1"/>
          </p:cNvSpPr>
          <p:nvPr/>
        </p:nvSpPr>
        <p:spPr bwMode="auto">
          <a:xfrm>
            <a:off x="2895526" y="6264275"/>
            <a:ext cx="1165225" cy="295275"/>
          </a:xfrm>
          <a:prstGeom prst="rect">
            <a:avLst/>
          </a:prstGeom>
          <a:noFill/>
          <a:ln w="9525">
            <a:noFill/>
            <a:miter lim="800000"/>
            <a:headEnd/>
            <a:tailEnd/>
          </a:ln>
        </p:spPr>
        <p:txBody>
          <a:bodyPr wrap="none" lIns="81473" tIns="40737" rIns="81473" bIns="40737">
            <a:spAutoFit/>
          </a:bodyPr>
          <a:lstStyle/>
          <a:p>
            <a:pPr defTabSz="814388"/>
            <a:r>
              <a:rPr lang="en-GB" sz="1400">
                <a:cs typeface="Arial" pitchFamily="34" charset="0"/>
              </a:rPr>
              <a:t>My friend (F)</a:t>
            </a:r>
            <a:endParaRPr lang="x-none" sz="1400">
              <a:cs typeface="Arial" pitchFamily="34" charset="0"/>
            </a:endParaRPr>
          </a:p>
        </p:txBody>
      </p:sp>
      <p:pic>
        <p:nvPicPr>
          <p:cNvPr id="5124" name="Picture 4"/>
          <p:cNvPicPr>
            <a:picLocks noChangeAspect="1" noChangeArrowheads="1"/>
          </p:cNvPicPr>
          <p:nvPr/>
        </p:nvPicPr>
        <p:blipFill>
          <a:blip r:embed="rId11" cstate="print"/>
          <a:srcRect l="6270" t="56656" r="2184" b="21479"/>
          <a:stretch>
            <a:fillRect/>
          </a:stretch>
        </p:blipFill>
        <p:spPr bwMode="auto">
          <a:xfrm>
            <a:off x="215008" y="2204864"/>
            <a:ext cx="8928992" cy="2592288"/>
          </a:xfrm>
          <a:prstGeom prst="rect">
            <a:avLst/>
          </a:prstGeom>
          <a:noFill/>
          <a:ln w="9525">
            <a:noFill/>
            <a:miter lim="800000"/>
            <a:headEnd/>
            <a:tailEnd/>
          </a:ln>
        </p:spPr>
      </p:pic>
      <p:pic>
        <p:nvPicPr>
          <p:cNvPr id="109" name="Picture 108" descr="j0232895.pict"/>
          <p:cNvPicPr>
            <a:picLocks noChangeAspect="1"/>
          </p:cNvPicPr>
          <p:nvPr/>
        </p:nvPicPr>
        <p:blipFill>
          <a:blip r:embed="rId12" cstate="print"/>
          <a:stretch>
            <a:fillRect/>
          </a:stretch>
        </p:blipFill>
        <p:spPr>
          <a:xfrm>
            <a:off x="129435" y="5867400"/>
            <a:ext cx="480165" cy="8763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9"/>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p:cTn id="13" dur="500" fill="hold"/>
                                        <p:tgtEl>
                                          <p:spTgt spid="5122"/>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5122"/>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5122"/>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69"/>
                                        </p:tgtEl>
                                        <p:attrNameLst>
                                          <p:attrName>ppt_x</p:attrName>
                                        </p:attrNameLst>
                                      </p:cBhvr>
                                      <p:tavLst>
                                        <p:tav tm="0">
                                          <p:val>
                                            <p:strVal val="ppt_x"/>
                                          </p:val>
                                        </p:tav>
                                        <p:tav tm="100000">
                                          <p:val>
                                            <p:strVal val="ppt_x"/>
                                          </p:val>
                                        </p:tav>
                                      </p:tavLst>
                                    </p:anim>
                                    <p:anim calcmode="lin" valueType="num">
                                      <p:cBhvr additive="base">
                                        <p:cTn id="21" dur="500"/>
                                        <p:tgtEl>
                                          <p:spTgt spid="69"/>
                                        </p:tgtEl>
                                        <p:attrNameLst>
                                          <p:attrName>ppt_y</p:attrName>
                                        </p:attrNameLst>
                                      </p:cBhvr>
                                      <p:tavLst>
                                        <p:tav tm="0">
                                          <p:val>
                                            <p:strVal val="ppt_y"/>
                                          </p:val>
                                        </p:tav>
                                        <p:tav tm="100000">
                                          <p:val>
                                            <p:strVal val="1+ppt_h/2"/>
                                          </p:val>
                                        </p:tav>
                                      </p:tavLst>
                                    </p:anim>
                                    <p:set>
                                      <p:cBhvr>
                                        <p:cTn id="22" dur="1" fill="hold">
                                          <p:stCondLst>
                                            <p:cond delay="499"/>
                                          </p:stCondLst>
                                        </p:cTn>
                                        <p:tgtEl>
                                          <p:spTgt spid="69"/>
                                        </p:tgtEl>
                                        <p:attrNameLst>
                                          <p:attrName>style.visibility</p:attrName>
                                        </p:attrNameLst>
                                      </p:cBhvr>
                                      <p:to>
                                        <p:strVal val="hidden"/>
                                      </p:to>
                                    </p:set>
                                  </p:childTnLst>
                                </p:cTn>
                              </p:par>
                              <p:par>
                                <p:cTn id="23" presetID="2" presetClass="exit" presetSubtype="4" fill="hold" nodeType="withEffect">
                                  <p:stCondLst>
                                    <p:cond delay="0"/>
                                  </p:stCondLst>
                                  <p:childTnLst>
                                    <p:anim calcmode="lin" valueType="num">
                                      <p:cBhvr additive="base">
                                        <p:cTn id="24" dur="500"/>
                                        <p:tgtEl>
                                          <p:spTgt spid="5122"/>
                                        </p:tgtEl>
                                        <p:attrNameLst>
                                          <p:attrName>ppt_x</p:attrName>
                                        </p:attrNameLst>
                                      </p:cBhvr>
                                      <p:tavLst>
                                        <p:tav tm="0">
                                          <p:val>
                                            <p:strVal val="ppt_x"/>
                                          </p:val>
                                        </p:tav>
                                        <p:tav tm="100000">
                                          <p:val>
                                            <p:strVal val="ppt_x"/>
                                          </p:val>
                                        </p:tav>
                                      </p:tavLst>
                                    </p:anim>
                                    <p:anim calcmode="lin" valueType="num">
                                      <p:cBhvr additive="base">
                                        <p:cTn id="25" dur="500"/>
                                        <p:tgtEl>
                                          <p:spTgt spid="5122"/>
                                        </p:tgtEl>
                                        <p:attrNameLst>
                                          <p:attrName>ppt_y</p:attrName>
                                        </p:attrNameLst>
                                      </p:cBhvr>
                                      <p:tavLst>
                                        <p:tav tm="0">
                                          <p:val>
                                            <p:strVal val="ppt_y"/>
                                          </p:val>
                                        </p:tav>
                                        <p:tav tm="100000">
                                          <p:val>
                                            <p:strVal val="1+ppt_h/2"/>
                                          </p:val>
                                        </p:tav>
                                      </p:tavLst>
                                    </p:anim>
                                    <p:set>
                                      <p:cBhvr>
                                        <p:cTn id="26" dur="1" fill="hold">
                                          <p:stCondLst>
                                            <p:cond delay="499"/>
                                          </p:stCondLst>
                                        </p:cTn>
                                        <p:tgtEl>
                                          <p:spTgt spid="51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800" decel="100000"/>
                                        <p:tgtEl>
                                          <p:spTgt spid="10"/>
                                        </p:tgtEl>
                                      </p:cBhvr>
                                    </p:animEffect>
                                    <p:anim calcmode="lin" valueType="num">
                                      <p:cBhvr>
                                        <p:cTn id="32" dur="800" decel="100000" fill="hold"/>
                                        <p:tgtEl>
                                          <p:spTgt spid="10"/>
                                        </p:tgtEl>
                                        <p:attrNameLst>
                                          <p:attrName>style.rotation</p:attrName>
                                        </p:attrNameLst>
                                      </p:cBhvr>
                                      <p:tavLst>
                                        <p:tav tm="0">
                                          <p:val>
                                            <p:fltVal val="-90"/>
                                          </p:val>
                                        </p:tav>
                                        <p:tav tm="100000">
                                          <p:val>
                                            <p:fltVal val="0"/>
                                          </p:val>
                                        </p:tav>
                                      </p:tavLst>
                                    </p:anim>
                                    <p:anim calcmode="lin" valueType="num">
                                      <p:cBhvr>
                                        <p:cTn id="33" dur="800" decel="100000" fill="hold"/>
                                        <p:tgtEl>
                                          <p:spTgt spid="10"/>
                                        </p:tgtEl>
                                        <p:attrNameLst>
                                          <p:attrName>ppt_x</p:attrName>
                                        </p:attrNameLst>
                                      </p:cBhvr>
                                      <p:tavLst>
                                        <p:tav tm="0">
                                          <p:val>
                                            <p:strVal val="#ppt_x+0.4"/>
                                          </p:val>
                                        </p:tav>
                                        <p:tav tm="100000">
                                          <p:val>
                                            <p:strVal val="#ppt_x-0.05"/>
                                          </p:val>
                                        </p:tav>
                                      </p:tavLst>
                                    </p:anim>
                                    <p:anim calcmode="lin" valueType="num">
                                      <p:cBhvr>
                                        <p:cTn id="34" dur="800" decel="100000" fill="hold"/>
                                        <p:tgtEl>
                                          <p:spTgt spid="10"/>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800" decel="100000"/>
                                        <p:tgtEl>
                                          <p:spTgt spid="12"/>
                                        </p:tgtEl>
                                      </p:cBhvr>
                                    </p:animEffect>
                                    <p:anim calcmode="lin" valueType="num">
                                      <p:cBhvr>
                                        <p:cTn id="40" dur="800" decel="100000" fill="hold"/>
                                        <p:tgtEl>
                                          <p:spTgt spid="12"/>
                                        </p:tgtEl>
                                        <p:attrNameLst>
                                          <p:attrName>style.rotation</p:attrName>
                                        </p:attrNameLst>
                                      </p:cBhvr>
                                      <p:tavLst>
                                        <p:tav tm="0">
                                          <p:val>
                                            <p:fltVal val="-90"/>
                                          </p:val>
                                        </p:tav>
                                        <p:tav tm="100000">
                                          <p:val>
                                            <p:fltVal val="0"/>
                                          </p:val>
                                        </p:tav>
                                      </p:tavLst>
                                    </p:anim>
                                    <p:anim calcmode="lin" valueType="num">
                                      <p:cBhvr>
                                        <p:cTn id="41" dur="800" decel="100000" fill="hold"/>
                                        <p:tgtEl>
                                          <p:spTgt spid="12"/>
                                        </p:tgtEl>
                                        <p:attrNameLst>
                                          <p:attrName>ppt_x</p:attrName>
                                        </p:attrNameLst>
                                      </p:cBhvr>
                                      <p:tavLst>
                                        <p:tav tm="0">
                                          <p:val>
                                            <p:strVal val="#ppt_x+0.4"/>
                                          </p:val>
                                        </p:tav>
                                        <p:tav tm="100000">
                                          <p:val>
                                            <p:strVal val="#ppt_x-0.05"/>
                                          </p:val>
                                        </p:tav>
                                      </p:tavLst>
                                    </p:anim>
                                    <p:anim calcmode="lin" valueType="num">
                                      <p:cBhvr>
                                        <p:cTn id="42" dur="800" decel="100000" fill="hold"/>
                                        <p:tgtEl>
                                          <p:spTgt spid="1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800" decel="100000"/>
                                        <p:tgtEl>
                                          <p:spTgt spid="13"/>
                                        </p:tgtEl>
                                      </p:cBhvr>
                                    </p:animEffect>
                                    <p:anim calcmode="lin" valueType="num">
                                      <p:cBhvr>
                                        <p:cTn id="48" dur="800" decel="100000" fill="hold"/>
                                        <p:tgtEl>
                                          <p:spTgt spid="13"/>
                                        </p:tgtEl>
                                        <p:attrNameLst>
                                          <p:attrName>style.rotation</p:attrName>
                                        </p:attrNameLst>
                                      </p:cBhvr>
                                      <p:tavLst>
                                        <p:tav tm="0">
                                          <p:val>
                                            <p:fltVal val="-90"/>
                                          </p:val>
                                        </p:tav>
                                        <p:tav tm="100000">
                                          <p:val>
                                            <p:fltVal val="0"/>
                                          </p:val>
                                        </p:tav>
                                      </p:tavLst>
                                    </p:anim>
                                    <p:anim calcmode="lin" valueType="num">
                                      <p:cBhvr>
                                        <p:cTn id="49" dur="800" decel="100000" fill="hold"/>
                                        <p:tgtEl>
                                          <p:spTgt spid="13"/>
                                        </p:tgtEl>
                                        <p:attrNameLst>
                                          <p:attrName>ppt_x</p:attrName>
                                        </p:attrNameLst>
                                      </p:cBhvr>
                                      <p:tavLst>
                                        <p:tav tm="0">
                                          <p:val>
                                            <p:strVal val="#ppt_x+0.4"/>
                                          </p:val>
                                        </p:tav>
                                        <p:tav tm="100000">
                                          <p:val>
                                            <p:strVal val="#ppt_x-0.05"/>
                                          </p:val>
                                        </p:tav>
                                      </p:tavLst>
                                    </p:anim>
                                    <p:anim calcmode="lin" valueType="num">
                                      <p:cBhvr>
                                        <p:cTn id="50" dur="800" decel="100000" fill="hold"/>
                                        <p:tgtEl>
                                          <p:spTgt spid="13"/>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800" decel="100000"/>
                                        <p:tgtEl>
                                          <p:spTgt spid="14"/>
                                        </p:tgtEl>
                                      </p:cBhvr>
                                    </p:animEffect>
                                    <p:anim calcmode="lin" valueType="num">
                                      <p:cBhvr>
                                        <p:cTn id="56" dur="800" decel="100000" fill="hold"/>
                                        <p:tgtEl>
                                          <p:spTgt spid="14"/>
                                        </p:tgtEl>
                                        <p:attrNameLst>
                                          <p:attrName>style.rotation</p:attrName>
                                        </p:attrNameLst>
                                      </p:cBhvr>
                                      <p:tavLst>
                                        <p:tav tm="0">
                                          <p:val>
                                            <p:fltVal val="-90"/>
                                          </p:val>
                                        </p:tav>
                                        <p:tav tm="100000">
                                          <p:val>
                                            <p:fltVal val="0"/>
                                          </p:val>
                                        </p:tav>
                                      </p:tavLst>
                                    </p:anim>
                                    <p:anim calcmode="lin" valueType="num">
                                      <p:cBhvr>
                                        <p:cTn id="57" dur="800" decel="100000" fill="hold"/>
                                        <p:tgtEl>
                                          <p:spTgt spid="14"/>
                                        </p:tgtEl>
                                        <p:attrNameLst>
                                          <p:attrName>ppt_x</p:attrName>
                                        </p:attrNameLst>
                                      </p:cBhvr>
                                      <p:tavLst>
                                        <p:tav tm="0">
                                          <p:val>
                                            <p:strVal val="#ppt_x+0.4"/>
                                          </p:val>
                                        </p:tav>
                                        <p:tav tm="100000">
                                          <p:val>
                                            <p:strVal val="#ppt_x-0.05"/>
                                          </p:val>
                                        </p:tav>
                                      </p:tavLst>
                                    </p:anim>
                                    <p:anim calcmode="lin" valueType="num">
                                      <p:cBhvr>
                                        <p:cTn id="58" dur="800" decel="100000" fill="hold"/>
                                        <p:tgtEl>
                                          <p:spTgt spid="14"/>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800" decel="100000"/>
                                        <p:tgtEl>
                                          <p:spTgt spid="15"/>
                                        </p:tgtEl>
                                      </p:cBhvr>
                                    </p:animEffect>
                                    <p:anim calcmode="lin" valueType="num">
                                      <p:cBhvr>
                                        <p:cTn id="64" dur="800" decel="100000" fill="hold"/>
                                        <p:tgtEl>
                                          <p:spTgt spid="15"/>
                                        </p:tgtEl>
                                        <p:attrNameLst>
                                          <p:attrName>style.rotation</p:attrName>
                                        </p:attrNameLst>
                                      </p:cBhvr>
                                      <p:tavLst>
                                        <p:tav tm="0">
                                          <p:val>
                                            <p:fltVal val="-90"/>
                                          </p:val>
                                        </p:tav>
                                        <p:tav tm="100000">
                                          <p:val>
                                            <p:fltVal val="0"/>
                                          </p:val>
                                        </p:tav>
                                      </p:tavLst>
                                    </p:anim>
                                    <p:anim calcmode="lin" valueType="num">
                                      <p:cBhvr>
                                        <p:cTn id="65" dur="800" decel="100000" fill="hold"/>
                                        <p:tgtEl>
                                          <p:spTgt spid="15"/>
                                        </p:tgtEl>
                                        <p:attrNameLst>
                                          <p:attrName>ppt_x</p:attrName>
                                        </p:attrNameLst>
                                      </p:cBhvr>
                                      <p:tavLst>
                                        <p:tav tm="0">
                                          <p:val>
                                            <p:strVal val="#ppt_x+0.4"/>
                                          </p:val>
                                        </p:tav>
                                        <p:tav tm="100000">
                                          <p:val>
                                            <p:strVal val="#ppt_x-0.05"/>
                                          </p:val>
                                        </p:tav>
                                      </p:tavLst>
                                    </p:anim>
                                    <p:anim calcmode="lin" valueType="num">
                                      <p:cBhvr>
                                        <p:cTn id="66" dur="800" decel="100000" fill="hold"/>
                                        <p:tgtEl>
                                          <p:spTgt spid="15"/>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800" decel="100000"/>
                                        <p:tgtEl>
                                          <p:spTgt spid="16"/>
                                        </p:tgtEl>
                                      </p:cBhvr>
                                    </p:animEffect>
                                    <p:anim calcmode="lin" valueType="num">
                                      <p:cBhvr>
                                        <p:cTn id="72" dur="800" decel="100000" fill="hold"/>
                                        <p:tgtEl>
                                          <p:spTgt spid="16"/>
                                        </p:tgtEl>
                                        <p:attrNameLst>
                                          <p:attrName>style.rotation</p:attrName>
                                        </p:attrNameLst>
                                      </p:cBhvr>
                                      <p:tavLst>
                                        <p:tav tm="0">
                                          <p:val>
                                            <p:fltVal val="-90"/>
                                          </p:val>
                                        </p:tav>
                                        <p:tav tm="100000">
                                          <p:val>
                                            <p:fltVal val="0"/>
                                          </p:val>
                                        </p:tav>
                                      </p:tavLst>
                                    </p:anim>
                                    <p:anim calcmode="lin" valueType="num">
                                      <p:cBhvr>
                                        <p:cTn id="73" dur="800" decel="100000" fill="hold"/>
                                        <p:tgtEl>
                                          <p:spTgt spid="16"/>
                                        </p:tgtEl>
                                        <p:attrNameLst>
                                          <p:attrName>ppt_x</p:attrName>
                                        </p:attrNameLst>
                                      </p:cBhvr>
                                      <p:tavLst>
                                        <p:tav tm="0">
                                          <p:val>
                                            <p:strVal val="#ppt_x+0.4"/>
                                          </p:val>
                                        </p:tav>
                                        <p:tav tm="100000">
                                          <p:val>
                                            <p:strVal val="#ppt_x-0.05"/>
                                          </p:val>
                                        </p:tav>
                                      </p:tavLst>
                                    </p:anim>
                                    <p:anim calcmode="lin" valueType="num">
                                      <p:cBhvr>
                                        <p:cTn id="74" dur="800" decel="100000" fill="hold"/>
                                        <p:tgtEl>
                                          <p:spTgt spid="16"/>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800" decel="100000"/>
                                        <p:tgtEl>
                                          <p:spTgt spid="17"/>
                                        </p:tgtEl>
                                      </p:cBhvr>
                                    </p:animEffect>
                                    <p:anim calcmode="lin" valueType="num">
                                      <p:cBhvr>
                                        <p:cTn id="80" dur="800" decel="100000" fill="hold"/>
                                        <p:tgtEl>
                                          <p:spTgt spid="17"/>
                                        </p:tgtEl>
                                        <p:attrNameLst>
                                          <p:attrName>style.rotation</p:attrName>
                                        </p:attrNameLst>
                                      </p:cBhvr>
                                      <p:tavLst>
                                        <p:tav tm="0">
                                          <p:val>
                                            <p:fltVal val="-90"/>
                                          </p:val>
                                        </p:tav>
                                        <p:tav tm="100000">
                                          <p:val>
                                            <p:fltVal val="0"/>
                                          </p:val>
                                        </p:tav>
                                      </p:tavLst>
                                    </p:anim>
                                    <p:anim calcmode="lin" valueType="num">
                                      <p:cBhvr>
                                        <p:cTn id="81" dur="800" decel="100000" fill="hold"/>
                                        <p:tgtEl>
                                          <p:spTgt spid="17"/>
                                        </p:tgtEl>
                                        <p:attrNameLst>
                                          <p:attrName>ppt_x</p:attrName>
                                        </p:attrNameLst>
                                      </p:cBhvr>
                                      <p:tavLst>
                                        <p:tav tm="0">
                                          <p:val>
                                            <p:strVal val="#ppt_x+0.4"/>
                                          </p:val>
                                        </p:tav>
                                        <p:tav tm="100000">
                                          <p:val>
                                            <p:strVal val="#ppt_x-0.05"/>
                                          </p:val>
                                        </p:tav>
                                      </p:tavLst>
                                    </p:anim>
                                    <p:anim calcmode="lin" valueType="num">
                                      <p:cBhvr>
                                        <p:cTn id="82" dur="800" decel="100000" fill="hold"/>
                                        <p:tgtEl>
                                          <p:spTgt spid="17"/>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800" decel="100000"/>
                                        <p:tgtEl>
                                          <p:spTgt spid="18"/>
                                        </p:tgtEl>
                                      </p:cBhvr>
                                    </p:animEffect>
                                    <p:anim calcmode="lin" valueType="num">
                                      <p:cBhvr>
                                        <p:cTn id="88" dur="800" decel="100000" fill="hold"/>
                                        <p:tgtEl>
                                          <p:spTgt spid="18"/>
                                        </p:tgtEl>
                                        <p:attrNameLst>
                                          <p:attrName>style.rotation</p:attrName>
                                        </p:attrNameLst>
                                      </p:cBhvr>
                                      <p:tavLst>
                                        <p:tav tm="0">
                                          <p:val>
                                            <p:fltVal val="-90"/>
                                          </p:val>
                                        </p:tav>
                                        <p:tav tm="100000">
                                          <p:val>
                                            <p:fltVal val="0"/>
                                          </p:val>
                                        </p:tav>
                                      </p:tavLst>
                                    </p:anim>
                                    <p:anim calcmode="lin" valueType="num">
                                      <p:cBhvr>
                                        <p:cTn id="89" dur="800" decel="100000" fill="hold"/>
                                        <p:tgtEl>
                                          <p:spTgt spid="18"/>
                                        </p:tgtEl>
                                        <p:attrNameLst>
                                          <p:attrName>ppt_x</p:attrName>
                                        </p:attrNameLst>
                                      </p:cBhvr>
                                      <p:tavLst>
                                        <p:tav tm="0">
                                          <p:val>
                                            <p:strVal val="#ppt_x+0.4"/>
                                          </p:val>
                                        </p:tav>
                                        <p:tav tm="100000">
                                          <p:val>
                                            <p:strVal val="#ppt_x-0.05"/>
                                          </p:val>
                                        </p:tav>
                                      </p:tavLst>
                                    </p:anim>
                                    <p:anim calcmode="lin" valueType="num">
                                      <p:cBhvr>
                                        <p:cTn id="90" dur="800" decel="100000" fill="hold"/>
                                        <p:tgtEl>
                                          <p:spTgt spid="18"/>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93" presetID="30" presetClass="entr" presetSubtype="0" fill="hold"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800" decel="100000"/>
                                        <p:tgtEl>
                                          <p:spTgt spid="19"/>
                                        </p:tgtEl>
                                      </p:cBhvr>
                                    </p:animEffect>
                                    <p:anim calcmode="lin" valueType="num">
                                      <p:cBhvr>
                                        <p:cTn id="96" dur="800" decel="100000" fill="hold"/>
                                        <p:tgtEl>
                                          <p:spTgt spid="19"/>
                                        </p:tgtEl>
                                        <p:attrNameLst>
                                          <p:attrName>style.rotation</p:attrName>
                                        </p:attrNameLst>
                                      </p:cBhvr>
                                      <p:tavLst>
                                        <p:tav tm="0">
                                          <p:val>
                                            <p:fltVal val="-90"/>
                                          </p:val>
                                        </p:tav>
                                        <p:tav tm="100000">
                                          <p:val>
                                            <p:fltVal val="0"/>
                                          </p:val>
                                        </p:tav>
                                      </p:tavLst>
                                    </p:anim>
                                    <p:anim calcmode="lin" valueType="num">
                                      <p:cBhvr>
                                        <p:cTn id="97" dur="800" decel="100000" fill="hold"/>
                                        <p:tgtEl>
                                          <p:spTgt spid="19"/>
                                        </p:tgtEl>
                                        <p:attrNameLst>
                                          <p:attrName>ppt_x</p:attrName>
                                        </p:attrNameLst>
                                      </p:cBhvr>
                                      <p:tavLst>
                                        <p:tav tm="0">
                                          <p:val>
                                            <p:strVal val="#ppt_x+0.4"/>
                                          </p:val>
                                        </p:tav>
                                        <p:tav tm="100000">
                                          <p:val>
                                            <p:strVal val="#ppt_x-0.05"/>
                                          </p:val>
                                        </p:tav>
                                      </p:tavLst>
                                    </p:anim>
                                    <p:anim calcmode="lin" valueType="num">
                                      <p:cBhvr>
                                        <p:cTn id="98" dur="800" decel="100000" fill="hold"/>
                                        <p:tgtEl>
                                          <p:spTgt spid="19"/>
                                        </p:tgtEl>
                                        <p:attrNameLst>
                                          <p:attrName>ppt_y</p:attrName>
                                        </p:attrNameLst>
                                      </p:cBhvr>
                                      <p:tavLst>
                                        <p:tav tm="0">
                                          <p:val>
                                            <p:strVal val="#ppt_y-0.4"/>
                                          </p:val>
                                        </p:tav>
                                        <p:tav tm="100000">
                                          <p:val>
                                            <p:strVal val="#ppt_y+0.1"/>
                                          </p:val>
                                        </p:tav>
                                      </p:tavLst>
                                    </p:anim>
                                    <p:anim calcmode="lin" valueType="num">
                                      <p:cBhvr>
                                        <p:cTn id="99"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00"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101" presetID="30" presetClass="entr" presetSubtype="0" fill="hold" nodeType="with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800" decel="100000"/>
                                        <p:tgtEl>
                                          <p:spTgt spid="20"/>
                                        </p:tgtEl>
                                      </p:cBhvr>
                                    </p:animEffect>
                                    <p:anim calcmode="lin" valueType="num">
                                      <p:cBhvr>
                                        <p:cTn id="104" dur="800" decel="100000" fill="hold"/>
                                        <p:tgtEl>
                                          <p:spTgt spid="20"/>
                                        </p:tgtEl>
                                        <p:attrNameLst>
                                          <p:attrName>style.rotation</p:attrName>
                                        </p:attrNameLst>
                                      </p:cBhvr>
                                      <p:tavLst>
                                        <p:tav tm="0">
                                          <p:val>
                                            <p:fltVal val="-90"/>
                                          </p:val>
                                        </p:tav>
                                        <p:tav tm="100000">
                                          <p:val>
                                            <p:fltVal val="0"/>
                                          </p:val>
                                        </p:tav>
                                      </p:tavLst>
                                    </p:anim>
                                    <p:anim calcmode="lin" valueType="num">
                                      <p:cBhvr>
                                        <p:cTn id="105" dur="800" decel="100000" fill="hold"/>
                                        <p:tgtEl>
                                          <p:spTgt spid="20"/>
                                        </p:tgtEl>
                                        <p:attrNameLst>
                                          <p:attrName>ppt_x</p:attrName>
                                        </p:attrNameLst>
                                      </p:cBhvr>
                                      <p:tavLst>
                                        <p:tav tm="0">
                                          <p:val>
                                            <p:strVal val="#ppt_x+0.4"/>
                                          </p:val>
                                        </p:tav>
                                        <p:tav tm="100000">
                                          <p:val>
                                            <p:strVal val="#ppt_x-0.05"/>
                                          </p:val>
                                        </p:tav>
                                      </p:tavLst>
                                    </p:anim>
                                    <p:anim calcmode="lin" valueType="num">
                                      <p:cBhvr>
                                        <p:cTn id="106" dur="800" decel="100000" fill="hold"/>
                                        <p:tgtEl>
                                          <p:spTgt spid="20"/>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par>
                                <p:cTn id="109" presetID="30" presetClass="entr" presetSubtype="0" fill="hold" nodeType="with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800" decel="100000"/>
                                        <p:tgtEl>
                                          <p:spTgt spid="21"/>
                                        </p:tgtEl>
                                      </p:cBhvr>
                                    </p:animEffect>
                                    <p:anim calcmode="lin" valueType="num">
                                      <p:cBhvr>
                                        <p:cTn id="112" dur="800" decel="100000" fill="hold"/>
                                        <p:tgtEl>
                                          <p:spTgt spid="21"/>
                                        </p:tgtEl>
                                        <p:attrNameLst>
                                          <p:attrName>style.rotation</p:attrName>
                                        </p:attrNameLst>
                                      </p:cBhvr>
                                      <p:tavLst>
                                        <p:tav tm="0">
                                          <p:val>
                                            <p:fltVal val="-90"/>
                                          </p:val>
                                        </p:tav>
                                        <p:tav tm="100000">
                                          <p:val>
                                            <p:fltVal val="0"/>
                                          </p:val>
                                        </p:tav>
                                      </p:tavLst>
                                    </p:anim>
                                    <p:anim calcmode="lin" valueType="num">
                                      <p:cBhvr>
                                        <p:cTn id="113" dur="800" decel="100000" fill="hold"/>
                                        <p:tgtEl>
                                          <p:spTgt spid="21"/>
                                        </p:tgtEl>
                                        <p:attrNameLst>
                                          <p:attrName>ppt_x</p:attrName>
                                        </p:attrNameLst>
                                      </p:cBhvr>
                                      <p:tavLst>
                                        <p:tav tm="0">
                                          <p:val>
                                            <p:strVal val="#ppt_x+0.4"/>
                                          </p:val>
                                        </p:tav>
                                        <p:tav tm="100000">
                                          <p:val>
                                            <p:strVal val="#ppt_x-0.05"/>
                                          </p:val>
                                        </p:tav>
                                      </p:tavLst>
                                    </p:anim>
                                    <p:anim calcmode="lin" valueType="num">
                                      <p:cBhvr>
                                        <p:cTn id="114" dur="800" decel="100000" fill="hold"/>
                                        <p:tgtEl>
                                          <p:spTgt spid="21"/>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par>
                                <p:cTn id="117" presetID="30" presetClass="entr" presetSubtype="0" fill="hold" nodeType="with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fade">
                                      <p:cBhvr>
                                        <p:cTn id="119" dur="800" decel="100000"/>
                                        <p:tgtEl>
                                          <p:spTgt spid="22"/>
                                        </p:tgtEl>
                                      </p:cBhvr>
                                    </p:animEffect>
                                    <p:anim calcmode="lin" valueType="num">
                                      <p:cBhvr>
                                        <p:cTn id="120" dur="800" decel="100000" fill="hold"/>
                                        <p:tgtEl>
                                          <p:spTgt spid="22"/>
                                        </p:tgtEl>
                                        <p:attrNameLst>
                                          <p:attrName>style.rotation</p:attrName>
                                        </p:attrNameLst>
                                      </p:cBhvr>
                                      <p:tavLst>
                                        <p:tav tm="0">
                                          <p:val>
                                            <p:fltVal val="-90"/>
                                          </p:val>
                                        </p:tav>
                                        <p:tav tm="100000">
                                          <p:val>
                                            <p:fltVal val="0"/>
                                          </p:val>
                                        </p:tav>
                                      </p:tavLst>
                                    </p:anim>
                                    <p:anim calcmode="lin" valueType="num">
                                      <p:cBhvr>
                                        <p:cTn id="121" dur="800" decel="100000" fill="hold"/>
                                        <p:tgtEl>
                                          <p:spTgt spid="22"/>
                                        </p:tgtEl>
                                        <p:attrNameLst>
                                          <p:attrName>ppt_x</p:attrName>
                                        </p:attrNameLst>
                                      </p:cBhvr>
                                      <p:tavLst>
                                        <p:tav tm="0">
                                          <p:val>
                                            <p:strVal val="#ppt_x+0.4"/>
                                          </p:val>
                                        </p:tav>
                                        <p:tav tm="100000">
                                          <p:val>
                                            <p:strVal val="#ppt_x-0.05"/>
                                          </p:val>
                                        </p:tav>
                                      </p:tavLst>
                                    </p:anim>
                                    <p:anim calcmode="lin" valueType="num">
                                      <p:cBhvr>
                                        <p:cTn id="122" dur="800" decel="100000" fill="hold"/>
                                        <p:tgtEl>
                                          <p:spTgt spid="22"/>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par>
                                <p:cTn id="125" presetID="30" presetClass="entr" presetSubtype="0" fill="hold" nodeType="with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800" decel="100000"/>
                                        <p:tgtEl>
                                          <p:spTgt spid="23"/>
                                        </p:tgtEl>
                                      </p:cBhvr>
                                    </p:animEffect>
                                    <p:anim calcmode="lin" valueType="num">
                                      <p:cBhvr>
                                        <p:cTn id="128" dur="800" decel="100000" fill="hold"/>
                                        <p:tgtEl>
                                          <p:spTgt spid="23"/>
                                        </p:tgtEl>
                                        <p:attrNameLst>
                                          <p:attrName>style.rotation</p:attrName>
                                        </p:attrNameLst>
                                      </p:cBhvr>
                                      <p:tavLst>
                                        <p:tav tm="0">
                                          <p:val>
                                            <p:fltVal val="-90"/>
                                          </p:val>
                                        </p:tav>
                                        <p:tav tm="100000">
                                          <p:val>
                                            <p:fltVal val="0"/>
                                          </p:val>
                                        </p:tav>
                                      </p:tavLst>
                                    </p:anim>
                                    <p:anim calcmode="lin" valueType="num">
                                      <p:cBhvr>
                                        <p:cTn id="129" dur="800" decel="100000" fill="hold"/>
                                        <p:tgtEl>
                                          <p:spTgt spid="23"/>
                                        </p:tgtEl>
                                        <p:attrNameLst>
                                          <p:attrName>ppt_x</p:attrName>
                                        </p:attrNameLst>
                                      </p:cBhvr>
                                      <p:tavLst>
                                        <p:tav tm="0">
                                          <p:val>
                                            <p:strVal val="#ppt_x+0.4"/>
                                          </p:val>
                                        </p:tav>
                                        <p:tav tm="100000">
                                          <p:val>
                                            <p:strVal val="#ppt_x-0.05"/>
                                          </p:val>
                                        </p:tav>
                                      </p:tavLst>
                                    </p:anim>
                                    <p:anim calcmode="lin" valueType="num">
                                      <p:cBhvr>
                                        <p:cTn id="130" dur="800" decel="100000" fill="hold"/>
                                        <p:tgtEl>
                                          <p:spTgt spid="23"/>
                                        </p:tgtEl>
                                        <p:attrNameLst>
                                          <p:attrName>ppt_y</p:attrName>
                                        </p:attrNameLst>
                                      </p:cBhvr>
                                      <p:tavLst>
                                        <p:tav tm="0">
                                          <p:val>
                                            <p:strVal val="#ppt_y-0.4"/>
                                          </p:val>
                                        </p:tav>
                                        <p:tav tm="100000">
                                          <p:val>
                                            <p:strVal val="#ppt_y+0.1"/>
                                          </p:val>
                                        </p:tav>
                                      </p:tavLst>
                                    </p:anim>
                                    <p:anim calcmode="lin" valueType="num">
                                      <p:cBhvr>
                                        <p:cTn id="131"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132"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par>
                                <p:cTn id="133" presetID="30" presetClass="entr" presetSubtype="0" fill="hold" nodeType="withEffect">
                                  <p:stCondLst>
                                    <p:cond delay="0"/>
                                  </p:stCondLst>
                                  <p:childTnLst>
                                    <p:set>
                                      <p:cBhvr>
                                        <p:cTn id="134" dur="1" fill="hold">
                                          <p:stCondLst>
                                            <p:cond delay="0"/>
                                          </p:stCondLst>
                                        </p:cTn>
                                        <p:tgtEl>
                                          <p:spTgt spid="24"/>
                                        </p:tgtEl>
                                        <p:attrNameLst>
                                          <p:attrName>style.visibility</p:attrName>
                                        </p:attrNameLst>
                                      </p:cBhvr>
                                      <p:to>
                                        <p:strVal val="visible"/>
                                      </p:to>
                                    </p:set>
                                    <p:animEffect transition="in" filter="fade">
                                      <p:cBhvr>
                                        <p:cTn id="135" dur="800" decel="100000"/>
                                        <p:tgtEl>
                                          <p:spTgt spid="24"/>
                                        </p:tgtEl>
                                      </p:cBhvr>
                                    </p:animEffect>
                                    <p:anim calcmode="lin" valueType="num">
                                      <p:cBhvr>
                                        <p:cTn id="136" dur="800" decel="100000" fill="hold"/>
                                        <p:tgtEl>
                                          <p:spTgt spid="24"/>
                                        </p:tgtEl>
                                        <p:attrNameLst>
                                          <p:attrName>style.rotation</p:attrName>
                                        </p:attrNameLst>
                                      </p:cBhvr>
                                      <p:tavLst>
                                        <p:tav tm="0">
                                          <p:val>
                                            <p:fltVal val="-90"/>
                                          </p:val>
                                        </p:tav>
                                        <p:tav tm="100000">
                                          <p:val>
                                            <p:fltVal val="0"/>
                                          </p:val>
                                        </p:tav>
                                      </p:tavLst>
                                    </p:anim>
                                    <p:anim calcmode="lin" valueType="num">
                                      <p:cBhvr>
                                        <p:cTn id="137" dur="800" decel="100000" fill="hold"/>
                                        <p:tgtEl>
                                          <p:spTgt spid="24"/>
                                        </p:tgtEl>
                                        <p:attrNameLst>
                                          <p:attrName>ppt_x</p:attrName>
                                        </p:attrNameLst>
                                      </p:cBhvr>
                                      <p:tavLst>
                                        <p:tav tm="0">
                                          <p:val>
                                            <p:strVal val="#ppt_x+0.4"/>
                                          </p:val>
                                        </p:tav>
                                        <p:tav tm="100000">
                                          <p:val>
                                            <p:strVal val="#ppt_x-0.05"/>
                                          </p:val>
                                        </p:tav>
                                      </p:tavLst>
                                    </p:anim>
                                    <p:anim calcmode="lin" valueType="num">
                                      <p:cBhvr>
                                        <p:cTn id="138" dur="800" decel="100000" fill="hold"/>
                                        <p:tgtEl>
                                          <p:spTgt spid="24"/>
                                        </p:tgtEl>
                                        <p:attrNameLst>
                                          <p:attrName>ppt_y</p:attrName>
                                        </p:attrNameLst>
                                      </p:cBhvr>
                                      <p:tavLst>
                                        <p:tav tm="0">
                                          <p:val>
                                            <p:strVal val="#ppt_y-0.4"/>
                                          </p:val>
                                        </p:tav>
                                        <p:tav tm="100000">
                                          <p:val>
                                            <p:strVal val="#ppt_y+0.1"/>
                                          </p:val>
                                        </p:tav>
                                      </p:tavLst>
                                    </p:anim>
                                    <p:anim calcmode="lin" valueType="num">
                                      <p:cBhvr>
                                        <p:cTn id="13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4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141" presetID="30" presetClass="entr" presetSubtype="0" fill="hold" nodeType="withEffect">
                                  <p:stCondLst>
                                    <p:cond delay="0"/>
                                  </p:stCondLst>
                                  <p:childTnLst>
                                    <p:set>
                                      <p:cBhvr>
                                        <p:cTn id="142" dur="1" fill="hold">
                                          <p:stCondLst>
                                            <p:cond delay="0"/>
                                          </p:stCondLst>
                                        </p:cTn>
                                        <p:tgtEl>
                                          <p:spTgt spid="25"/>
                                        </p:tgtEl>
                                        <p:attrNameLst>
                                          <p:attrName>style.visibility</p:attrName>
                                        </p:attrNameLst>
                                      </p:cBhvr>
                                      <p:to>
                                        <p:strVal val="visible"/>
                                      </p:to>
                                    </p:set>
                                    <p:animEffect transition="in" filter="fade">
                                      <p:cBhvr>
                                        <p:cTn id="143" dur="800" decel="100000"/>
                                        <p:tgtEl>
                                          <p:spTgt spid="25"/>
                                        </p:tgtEl>
                                      </p:cBhvr>
                                    </p:animEffect>
                                    <p:anim calcmode="lin" valueType="num">
                                      <p:cBhvr>
                                        <p:cTn id="144" dur="800" decel="100000" fill="hold"/>
                                        <p:tgtEl>
                                          <p:spTgt spid="25"/>
                                        </p:tgtEl>
                                        <p:attrNameLst>
                                          <p:attrName>style.rotation</p:attrName>
                                        </p:attrNameLst>
                                      </p:cBhvr>
                                      <p:tavLst>
                                        <p:tav tm="0">
                                          <p:val>
                                            <p:fltVal val="-90"/>
                                          </p:val>
                                        </p:tav>
                                        <p:tav tm="100000">
                                          <p:val>
                                            <p:fltVal val="0"/>
                                          </p:val>
                                        </p:tav>
                                      </p:tavLst>
                                    </p:anim>
                                    <p:anim calcmode="lin" valueType="num">
                                      <p:cBhvr>
                                        <p:cTn id="145" dur="800" decel="100000" fill="hold"/>
                                        <p:tgtEl>
                                          <p:spTgt spid="25"/>
                                        </p:tgtEl>
                                        <p:attrNameLst>
                                          <p:attrName>ppt_x</p:attrName>
                                        </p:attrNameLst>
                                      </p:cBhvr>
                                      <p:tavLst>
                                        <p:tav tm="0">
                                          <p:val>
                                            <p:strVal val="#ppt_x+0.4"/>
                                          </p:val>
                                        </p:tav>
                                        <p:tav tm="100000">
                                          <p:val>
                                            <p:strVal val="#ppt_x-0.05"/>
                                          </p:val>
                                        </p:tav>
                                      </p:tavLst>
                                    </p:anim>
                                    <p:anim calcmode="lin" valueType="num">
                                      <p:cBhvr>
                                        <p:cTn id="146" dur="800" decel="100000" fill="hold"/>
                                        <p:tgtEl>
                                          <p:spTgt spid="25"/>
                                        </p:tgtEl>
                                        <p:attrNameLst>
                                          <p:attrName>ppt_y</p:attrName>
                                        </p:attrNameLst>
                                      </p:cBhvr>
                                      <p:tavLst>
                                        <p:tav tm="0">
                                          <p:val>
                                            <p:strVal val="#ppt_y-0.4"/>
                                          </p:val>
                                        </p:tav>
                                        <p:tav tm="100000">
                                          <p:val>
                                            <p:strVal val="#ppt_y+0.1"/>
                                          </p:val>
                                        </p:tav>
                                      </p:tavLst>
                                    </p:anim>
                                    <p:anim calcmode="lin" valueType="num">
                                      <p:cBhvr>
                                        <p:cTn id="147"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148"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par>
                                <p:cTn id="149" presetID="30" presetClass="entr" presetSubtype="0" fill="hold" nodeType="with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fade">
                                      <p:cBhvr>
                                        <p:cTn id="151" dur="800" decel="100000"/>
                                        <p:tgtEl>
                                          <p:spTgt spid="26"/>
                                        </p:tgtEl>
                                      </p:cBhvr>
                                    </p:animEffect>
                                    <p:anim calcmode="lin" valueType="num">
                                      <p:cBhvr>
                                        <p:cTn id="152" dur="800" decel="100000" fill="hold"/>
                                        <p:tgtEl>
                                          <p:spTgt spid="26"/>
                                        </p:tgtEl>
                                        <p:attrNameLst>
                                          <p:attrName>style.rotation</p:attrName>
                                        </p:attrNameLst>
                                      </p:cBhvr>
                                      <p:tavLst>
                                        <p:tav tm="0">
                                          <p:val>
                                            <p:fltVal val="-90"/>
                                          </p:val>
                                        </p:tav>
                                        <p:tav tm="100000">
                                          <p:val>
                                            <p:fltVal val="0"/>
                                          </p:val>
                                        </p:tav>
                                      </p:tavLst>
                                    </p:anim>
                                    <p:anim calcmode="lin" valueType="num">
                                      <p:cBhvr>
                                        <p:cTn id="153" dur="800" decel="100000" fill="hold"/>
                                        <p:tgtEl>
                                          <p:spTgt spid="26"/>
                                        </p:tgtEl>
                                        <p:attrNameLst>
                                          <p:attrName>ppt_x</p:attrName>
                                        </p:attrNameLst>
                                      </p:cBhvr>
                                      <p:tavLst>
                                        <p:tav tm="0">
                                          <p:val>
                                            <p:strVal val="#ppt_x+0.4"/>
                                          </p:val>
                                        </p:tav>
                                        <p:tav tm="100000">
                                          <p:val>
                                            <p:strVal val="#ppt_x-0.05"/>
                                          </p:val>
                                        </p:tav>
                                      </p:tavLst>
                                    </p:anim>
                                    <p:anim calcmode="lin" valueType="num">
                                      <p:cBhvr>
                                        <p:cTn id="154" dur="800" decel="100000" fill="hold"/>
                                        <p:tgtEl>
                                          <p:spTgt spid="26"/>
                                        </p:tgtEl>
                                        <p:attrNameLst>
                                          <p:attrName>ppt_y</p:attrName>
                                        </p:attrNameLst>
                                      </p:cBhvr>
                                      <p:tavLst>
                                        <p:tav tm="0">
                                          <p:val>
                                            <p:strVal val="#ppt_y-0.4"/>
                                          </p:val>
                                        </p:tav>
                                        <p:tav tm="100000">
                                          <p:val>
                                            <p:strVal val="#ppt_y+0.1"/>
                                          </p:val>
                                        </p:tav>
                                      </p:tavLst>
                                    </p:anim>
                                    <p:anim calcmode="lin" valueType="num">
                                      <p:cBhvr>
                                        <p:cTn id="155"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156"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par>
                                <p:cTn id="157" presetID="30" presetClass="entr" presetSubtype="0" fill="hold" grpId="0" nodeType="withEffect">
                                  <p:stCondLst>
                                    <p:cond delay="0"/>
                                  </p:stCondLst>
                                  <p:childTnLst>
                                    <p:set>
                                      <p:cBhvr>
                                        <p:cTn id="158" dur="1" fill="hold">
                                          <p:stCondLst>
                                            <p:cond delay="0"/>
                                          </p:stCondLst>
                                        </p:cTn>
                                        <p:tgtEl>
                                          <p:spTgt spid="27"/>
                                        </p:tgtEl>
                                        <p:attrNameLst>
                                          <p:attrName>style.visibility</p:attrName>
                                        </p:attrNameLst>
                                      </p:cBhvr>
                                      <p:to>
                                        <p:strVal val="visible"/>
                                      </p:to>
                                    </p:set>
                                    <p:animEffect transition="in" filter="fade">
                                      <p:cBhvr>
                                        <p:cTn id="159" dur="800" decel="100000"/>
                                        <p:tgtEl>
                                          <p:spTgt spid="27"/>
                                        </p:tgtEl>
                                      </p:cBhvr>
                                    </p:animEffect>
                                    <p:anim calcmode="lin" valueType="num">
                                      <p:cBhvr>
                                        <p:cTn id="160" dur="800" decel="100000" fill="hold"/>
                                        <p:tgtEl>
                                          <p:spTgt spid="27"/>
                                        </p:tgtEl>
                                        <p:attrNameLst>
                                          <p:attrName>style.rotation</p:attrName>
                                        </p:attrNameLst>
                                      </p:cBhvr>
                                      <p:tavLst>
                                        <p:tav tm="0">
                                          <p:val>
                                            <p:fltVal val="-90"/>
                                          </p:val>
                                        </p:tav>
                                        <p:tav tm="100000">
                                          <p:val>
                                            <p:fltVal val="0"/>
                                          </p:val>
                                        </p:tav>
                                      </p:tavLst>
                                    </p:anim>
                                    <p:anim calcmode="lin" valueType="num">
                                      <p:cBhvr>
                                        <p:cTn id="161" dur="800" decel="100000" fill="hold"/>
                                        <p:tgtEl>
                                          <p:spTgt spid="27"/>
                                        </p:tgtEl>
                                        <p:attrNameLst>
                                          <p:attrName>ppt_x</p:attrName>
                                        </p:attrNameLst>
                                      </p:cBhvr>
                                      <p:tavLst>
                                        <p:tav tm="0">
                                          <p:val>
                                            <p:strVal val="#ppt_x+0.4"/>
                                          </p:val>
                                        </p:tav>
                                        <p:tav tm="100000">
                                          <p:val>
                                            <p:strVal val="#ppt_x-0.05"/>
                                          </p:val>
                                        </p:tav>
                                      </p:tavLst>
                                    </p:anim>
                                    <p:anim calcmode="lin" valueType="num">
                                      <p:cBhvr>
                                        <p:cTn id="162" dur="800" decel="100000" fill="hold"/>
                                        <p:tgtEl>
                                          <p:spTgt spid="27"/>
                                        </p:tgtEl>
                                        <p:attrNameLst>
                                          <p:attrName>ppt_y</p:attrName>
                                        </p:attrNameLst>
                                      </p:cBhvr>
                                      <p:tavLst>
                                        <p:tav tm="0">
                                          <p:val>
                                            <p:strVal val="#ppt_y-0.4"/>
                                          </p:val>
                                        </p:tav>
                                        <p:tav tm="100000">
                                          <p:val>
                                            <p:strVal val="#ppt_y+0.1"/>
                                          </p:val>
                                        </p:tav>
                                      </p:tavLst>
                                    </p:anim>
                                    <p:anim calcmode="lin" valueType="num">
                                      <p:cBhvr>
                                        <p:cTn id="163"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164"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par>
                                <p:cTn id="165" presetID="30" presetClass="entr" presetSubtype="0" fill="hold" grpId="0" nodeType="withEffect">
                                  <p:stCondLst>
                                    <p:cond delay="0"/>
                                  </p:stCondLst>
                                  <p:childTnLst>
                                    <p:set>
                                      <p:cBhvr>
                                        <p:cTn id="166" dur="1" fill="hold">
                                          <p:stCondLst>
                                            <p:cond delay="0"/>
                                          </p:stCondLst>
                                        </p:cTn>
                                        <p:tgtEl>
                                          <p:spTgt spid="28"/>
                                        </p:tgtEl>
                                        <p:attrNameLst>
                                          <p:attrName>style.visibility</p:attrName>
                                        </p:attrNameLst>
                                      </p:cBhvr>
                                      <p:to>
                                        <p:strVal val="visible"/>
                                      </p:to>
                                    </p:set>
                                    <p:animEffect transition="in" filter="fade">
                                      <p:cBhvr>
                                        <p:cTn id="167" dur="800" decel="100000"/>
                                        <p:tgtEl>
                                          <p:spTgt spid="28"/>
                                        </p:tgtEl>
                                      </p:cBhvr>
                                    </p:animEffect>
                                    <p:anim calcmode="lin" valueType="num">
                                      <p:cBhvr>
                                        <p:cTn id="168" dur="800" decel="100000" fill="hold"/>
                                        <p:tgtEl>
                                          <p:spTgt spid="28"/>
                                        </p:tgtEl>
                                        <p:attrNameLst>
                                          <p:attrName>style.rotation</p:attrName>
                                        </p:attrNameLst>
                                      </p:cBhvr>
                                      <p:tavLst>
                                        <p:tav tm="0">
                                          <p:val>
                                            <p:fltVal val="-90"/>
                                          </p:val>
                                        </p:tav>
                                        <p:tav tm="100000">
                                          <p:val>
                                            <p:fltVal val="0"/>
                                          </p:val>
                                        </p:tav>
                                      </p:tavLst>
                                    </p:anim>
                                    <p:anim calcmode="lin" valueType="num">
                                      <p:cBhvr>
                                        <p:cTn id="169" dur="800" decel="100000" fill="hold"/>
                                        <p:tgtEl>
                                          <p:spTgt spid="28"/>
                                        </p:tgtEl>
                                        <p:attrNameLst>
                                          <p:attrName>ppt_x</p:attrName>
                                        </p:attrNameLst>
                                      </p:cBhvr>
                                      <p:tavLst>
                                        <p:tav tm="0">
                                          <p:val>
                                            <p:strVal val="#ppt_x+0.4"/>
                                          </p:val>
                                        </p:tav>
                                        <p:tav tm="100000">
                                          <p:val>
                                            <p:strVal val="#ppt_x-0.05"/>
                                          </p:val>
                                        </p:tav>
                                      </p:tavLst>
                                    </p:anim>
                                    <p:anim calcmode="lin" valueType="num">
                                      <p:cBhvr>
                                        <p:cTn id="170" dur="800" decel="100000" fill="hold"/>
                                        <p:tgtEl>
                                          <p:spTgt spid="28"/>
                                        </p:tgtEl>
                                        <p:attrNameLst>
                                          <p:attrName>ppt_y</p:attrName>
                                        </p:attrNameLst>
                                      </p:cBhvr>
                                      <p:tavLst>
                                        <p:tav tm="0">
                                          <p:val>
                                            <p:strVal val="#ppt_y-0.4"/>
                                          </p:val>
                                        </p:tav>
                                        <p:tav tm="100000">
                                          <p:val>
                                            <p:strVal val="#ppt_y+0.1"/>
                                          </p:val>
                                        </p:tav>
                                      </p:tavLst>
                                    </p:anim>
                                    <p:anim calcmode="lin" valueType="num">
                                      <p:cBhvr>
                                        <p:cTn id="17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17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par>
                                <p:cTn id="173" presetID="30" presetClass="entr" presetSubtype="0" fill="hold" grpId="0" nodeType="withEffect">
                                  <p:stCondLst>
                                    <p:cond delay="0"/>
                                  </p:stCondLst>
                                  <p:childTnLst>
                                    <p:set>
                                      <p:cBhvr>
                                        <p:cTn id="174" dur="1" fill="hold">
                                          <p:stCondLst>
                                            <p:cond delay="0"/>
                                          </p:stCondLst>
                                        </p:cTn>
                                        <p:tgtEl>
                                          <p:spTgt spid="29"/>
                                        </p:tgtEl>
                                        <p:attrNameLst>
                                          <p:attrName>style.visibility</p:attrName>
                                        </p:attrNameLst>
                                      </p:cBhvr>
                                      <p:to>
                                        <p:strVal val="visible"/>
                                      </p:to>
                                    </p:set>
                                    <p:animEffect transition="in" filter="fade">
                                      <p:cBhvr>
                                        <p:cTn id="175" dur="800" decel="100000"/>
                                        <p:tgtEl>
                                          <p:spTgt spid="29"/>
                                        </p:tgtEl>
                                      </p:cBhvr>
                                    </p:animEffect>
                                    <p:anim calcmode="lin" valueType="num">
                                      <p:cBhvr>
                                        <p:cTn id="176" dur="800" decel="100000" fill="hold"/>
                                        <p:tgtEl>
                                          <p:spTgt spid="29"/>
                                        </p:tgtEl>
                                        <p:attrNameLst>
                                          <p:attrName>style.rotation</p:attrName>
                                        </p:attrNameLst>
                                      </p:cBhvr>
                                      <p:tavLst>
                                        <p:tav tm="0">
                                          <p:val>
                                            <p:fltVal val="-90"/>
                                          </p:val>
                                        </p:tav>
                                        <p:tav tm="100000">
                                          <p:val>
                                            <p:fltVal val="0"/>
                                          </p:val>
                                        </p:tav>
                                      </p:tavLst>
                                    </p:anim>
                                    <p:anim calcmode="lin" valueType="num">
                                      <p:cBhvr>
                                        <p:cTn id="177" dur="800" decel="100000" fill="hold"/>
                                        <p:tgtEl>
                                          <p:spTgt spid="29"/>
                                        </p:tgtEl>
                                        <p:attrNameLst>
                                          <p:attrName>ppt_x</p:attrName>
                                        </p:attrNameLst>
                                      </p:cBhvr>
                                      <p:tavLst>
                                        <p:tav tm="0">
                                          <p:val>
                                            <p:strVal val="#ppt_x+0.4"/>
                                          </p:val>
                                        </p:tav>
                                        <p:tav tm="100000">
                                          <p:val>
                                            <p:strVal val="#ppt_x-0.05"/>
                                          </p:val>
                                        </p:tav>
                                      </p:tavLst>
                                    </p:anim>
                                    <p:anim calcmode="lin" valueType="num">
                                      <p:cBhvr>
                                        <p:cTn id="178" dur="800" decel="100000" fill="hold"/>
                                        <p:tgtEl>
                                          <p:spTgt spid="29"/>
                                        </p:tgtEl>
                                        <p:attrNameLst>
                                          <p:attrName>ppt_y</p:attrName>
                                        </p:attrNameLst>
                                      </p:cBhvr>
                                      <p:tavLst>
                                        <p:tav tm="0">
                                          <p:val>
                                            <p:strVal val="#ppt_y-0.4"/>
                                          </p:val>
                                        </p:tav>
                                        <p:tav tm="100000">
                                          <p:val>
                                            <p:strVal val="#ppt_y+0.1"/>
                                          </p:val>
                                        </p:tav>
                                      </p:tavLst>
                                    </p:anim>
                                    <p:anim calcmode="lin" valueType="num">
                                      <p:cBhvr>
                                        <p:cTn id="179"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180"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par>
                                <p:cTn id="181" presetID="30"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fade">
                                      <p:cBhvr>
                                        <p:cTn id="183" dur="800" decel="100000"/>
                                        <p:tgtEl>
                                          <p:spTgt spid="30"/>
                                        </p:tgtEl>
                                      </p:cBhvr>
                                    </p:animEffect>
                                    <p:anim calcmode="lin" valueType="num">
                                      <p:cBhvr>
                                        <p:cTn id="184" dur="800" decel="100000" fill="hold"/>
                                        <p:tgtEl>
                                          <p:spTgt spid="30"/>
                                        </p:tgtEl>
                                        <p:attrNameLst>
                                          <p:attrName>style.rotation</p:attrName>
                                        </p:attrNameLst>
                                      </p:cBhvr>
                                      <p:tavLst>
                                        <p:tav tm="0">
                                          <p:val>
                                            <p:fltVal val="-90"/>
                                          </p:val>
                                        </p:tav>
                                        <p:tav tm="100000">
                                          <p:val>
                                            <p:fltVal val="0"/>
                                          </p:val>
                                        </p:tav>
                                      </p:tavLst>
                                    </p:anim>
                                    <p:anim calcmode="lin" valueType="num">
                                      <p:cBhvr>
                                        <p:cTn id="185" dur="800" decel="100000" fill="hold"/>
                                        <p:tgtEl>
                                          <p:spTgt spid="30"/>
                                        </p:tgtEl>
                                        <p:attrNameLst>
                                          <p:attrName>ppt_x</p:attrName>
                                        </p:attrNameLst>
                                      </p:cBhvr>
                                      <p:tavLst>
                                        <p:tav tm="0">
                                          <p:val>
                                            <p:strVal val="#ppt_x+0.4"/>
                                          </p:val>
                                        </p:tav>
                                        <p:tav tm="100000">
                                          <p:val>
                                            <p:strVal val="#ppt_x-0.05"/>
                                          </p:val>
                                        </p:tav>
                                      </p:tavLst>
                                    </p:anim>
                                    <p:anim calcmode="lin" valueType="num">
                                      <p:cBhvr>
                                        <p:cTn id="186" dur="800" decel="100000" fill="hold"/>
                                        <p:tgtEl>
                                          <p:spTgt spid="30"/>
                                        </p:tgtEl>
                                        <p:attrNameLst>
                                          <p:attrName>ppt_y</p:attrName>
                                        </p:attrNameLst>
                                      </p:cBhvr>
                                      <p:tavLst>
                                        <p:tav tm="0">
                                          <p:val>
                                            <p:strVal val="#ppt_y-0.4"/>
                                          </p:val>
                                        </p:tav>
                                        <p:tav tm="100000">
                                          <p:val>
                                            <p:strVal val="#ppt_y+0.1"/>
                                          </p:val>
                                        </p:tav>
                                      </p:tavLst>
                                    </p:anim>
                                    <p:anim calcmode="lin" valueType="num">
                                      <p:cBhvr>
                                        <p:cTn id="187"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188"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par>
                                <p:cTn id="189" presetID="30" presetClass="entr" presetSubtype="0" fill="hold" grpId="0" nodeType="withEffect">
                                  <p:stCondLst>
                                    <p:cond delay="0"/>
                                  </p:stCondLst>
                                  <p:childTnLst>
                                    <p:set>
                                      <p:cBhvr>
                                        <p:cTn id="190" dur="1" fill="hold">
                                          <p:stCondLst>
                                            <p:cond delay="0"/>
                                          </p:stCondLst>
                                        </p:cTn>
                                        <p:tgtEl>
                                          <p:spTgt spid="31"/>
                                        </p:tgtEl>
                                        <p:attrNameLst>
                                          <p:attrName>style.visibility</p:attrName>
                                        </p:attrNameLst>
                                      </p:cBhvr>
                                      <p:to>
                                        <p:strVal val="visible"/>
                                      </p:to>
                                    </p:set>
                                    <p:animEffect transition="in" filter="fade">
                                      <p:cBhvr>
                                        <p:cTn id="191" dur="800" decel="100000"/>
                                        <p:tgtEl>
                                          <p:spTgt spid="31"/>
                                        </p:tgtEl>
                                      </p:cBhvr>
                                    </p:animEffect>
                                    <p:anim calcmode="lin" valueType="num">
                                      <p:cBhvr>
                                        <p:cTn id="192" dur="800" decel="100000" fill="hold"/>
                                        <p:tgtEl>
                                          <p:spTgt spid="31"/>
                                        </p:tgtEl>
                                        <p:attrNameLst>
                                          <p:attrName>style.rotation</p:attrName>
                                        </p:attrNameLst>
                                      </p:cBhvr>
                                      <p:tavLst>
                                        <p:tav tm="0">
                                          <p:val>
                                            <p:fltVal val="-90"/>
                                          </p:val>
                                        </p:tav>
                                        <p:tav tm="100000">
                                          <p:val>
                                            <p:fltVal val="0"/>
                                          </p:val>
                                        </p:tav>
                                      </p:tavLst>
                                    </p:anim>
                                    <p:anim calcmode="lin" valueType="num">
                                      <p:cBhvr>
                                        <p:cTn id="193" dur="800" decel="100000" fill="hold"/>
                                        <p:tgtEl>
                                          <p:spTgt spid="31"/>
                                        </p:tgtEl>
                                        <p:attrNameLst>
                                          <p:attrName>ppt_x</p:attrName>
                                        </p:attrNameLst>
                                      </p:cBhvr>
                                      <p:tavLst>
                                        <p:tav tm="0">
                                          <p:val>
                                            <p:strVal val="#ppt_x+0.4"/>
                                          </p:val>
                                        </p:tav>
                                        <p:tav tm="100000">
                                          <p:val>
                                            <p:strVal val="#ppt_x-0.05"/>
                                          </p:val>
                                        </p:tav>
                                      </p:tavLst>
                                    </p:anim>
                                    <p:anim calcmode="lin" valueType="num">
                                      <p:cBhvr>
                                        <p:cTn id="194" dur="800" decel="100000" fill="hold"/>
                                        <p:tgtEl>
                                          <p:spTgt spid="31"/>
                                        </p:tgtEl>
                                        <p:attrNameLst>
                                          <p:attrName>ppt_y</p:attrName>
                                        </p:attrNameLst>
                                      </p:cBhvr>
                                      <p:tavLst>
                                        <p:tav tm="0">
                                          <p:val>
                                            <p:strVal val="#ppt_y-0.4"/>
                                          </p:val>
                                        </p:tav>
                                        <p:tav tm="100000">
                                          <p:val>
                                            <p:strVal val="#ppt_y+0.1"/>
                                          </p:val>
                                        </p:tav>
                                      </p:tavLst>
                                    </p:anim>
                                    <p:anim calcmode="lin" valueType="num">
                                      <p:cBhvr>
                                        <p:cTn id="195"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196"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par>
                                <p:cTn id="197" presetID="30" presetClass="entr" presetSubtype="0"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fade">
                                      <p:cBhvr>
                                        <p:cTn id="199" dur="800" decel="100000"/>
                                        <p:tgtEl>
                                          <p:spTgt spid="32"/>
                                        </p:tgtEl>
                                      </p:cBhvr>
                                    </p:animEffect>
                                    <p:anim calcmode="lin" valueType="num">
                                      <p:cBhvr>
                                        <p:cTn id="200" dur="800" decel="100000" fill="hold"/>
                                        <p:tgtEl>
                                          <p:spTgt spid="32"/>
                                        </p:tgtEl>
                                        <p:attrNameLst>
                                          <p:attrName>style.rotation</p:attrName>
                                        </p:attrNameLst>
                                      </p:cBhvr>
                                      <p:tavLst>
                                        <p:tav tm="0">
                                          <p:val>
                                            <p:fltVal val="-90"/>
                                          </p:val>
                                        </p:tav>
                                        <p:tav tm="100000">
                                          <p:val>
                                            <p:fltVal val="0"/>
                                          </p:val>
                                        </p:tav>
                                      </p:tavLst>
                                    </p:anim>
                                    <p:anim calcmode="lin" valueType="num">
                                      <p:cBhvr>
                                        <p:cTn id="201" dur="800" decel="100000" fill="hold"/>
                                        <p:tgtEl>
                                          <p:spTgt spid="32"/>
                                        </p:tgtEl>
                                        <p:attrNameLst>
                                          <p:attrName>ppt_x</p:attrName>
                                        </p:attrNameLst>
                                      </p:cBhvr>
                                      <p:tavLst>
                                        <p:tav tm="0">
                                          <p:val>
                                            <p:strVal val="#ppt_x+0.4"/>
                                          </p:val>
                                        </p:tav>
                                        <p:tav tm="100000">
                                          <p:val>
                                            <p:strVal val="#ppt_x-0.05"/>
                                          </p:val>
                                        </p:tav>
                                      </p:tavLst>
                                    </p:anim>
                                    <p:anim calcmode="lin" valueType="num">
                                      <p:cBhvr>
                                        <p:cTn id="202" dur="800" decel="100000" fill="hold"/>
                                        <p:tgtEl>
                                          <p:spTgt spid="32"/>
                                        </p:tgtEl>
                                        <p:attrNameLst>
                                          <p:attrName>ppt_y</p:attrName>
                                        </p:attrNameLst>
                                      </p:cBhvr>
                                      <p:tavLst>
                                        <p:tav tm="0">
                                          <p:val>
                                            <p:strVal val="#ppt_y-0.4"/>
                                          </p:val>
                                        </p:tav>
                                        <p:tav tm="100000">
                                          <p:val>
                                            <p:strVal val="#ppt_y+0.1"/>
                                          </p:val>
                                        </p:tav>
                                      </p:tavLst>
                                    </p:anim>
                                    <p:anim calcmode="lin" valueType="num">
                                      <p:cBhvr>
                                        <p:cTn id="203"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204"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par>
                                <p:cTn id="205" presetID="30" presetClass="entr" presetSubtype="0" fill="hold" grpId="0" nodeType="withEffect">
                                  <p:stCondLst>
                                    <p:cond delay="0"/>
                                  </p:stCondLst>
                                  <p:childTnLst>
                                    <p:set>
                                      <p:cBhvr>
                                        <p:cTn id="206" dur="1" fill="hold">
                                          <p:stCondLst>
                                            <p:cond delay="0"/>
                                          </p:stCondLst>
                                        </p:cTn>
                                        <p:tgtEl>
                                          <p:spTgt spid="33"/>
                                        </p:tgtEl>
                                        <p:attrNameLst>
                                          <p:attrName>style.visibility</p:attrName>
                                        </p:attrNameLst>
                                      </p:cBhvr>
                                      <p:to>
                                        <p:strVal val="visible"/>
                                      </p:to>
                                    </p:set>
                                    <p:animEffect transition="in" filter="fade">
                                      <p:cBhvr>
                                        <p:cTn id="207" dur="800" decel="100000"/>
                                        <p:tgtEl>
                                          <p:spTgt spid="33"/>
                                        </p:tgtEl>
                                      </p:cBhvr>
                                    </p:animEffect>
                                    <p:anim calcmode="lin" valueType="num">
                                      <p:cBhvr>
                                        <p:cTn id="208" dur="800" decel="100000" fill="hold"/>
                                        <p:tgtEl>
                                          <p:spTgt spid="33"/>
                                        </p:tgtEl>
                                        <p:attrNameLst>
                                          <p:attrName>style.rotation</p:attrName>
                                        </p:attrNameLst>
                                      </p:cBhvr>
                                      <p:tavLst>
                                        <p:tav tm="0">
                                          <p:val>
                                            <p:fltVal val="-90"/>
                                          </p:val>
                                        </p:tav>
                                        <p:tav tm="100000">
                                          <p:val>
                                            <p:fltVal val="0"/>
                                          </p:val>
                                        </p:tav>
                                      </p:tavLst>
                                    </p:anim>
                                    <p:anim calcmode="lin" valueType="num">
                                      <p:cBhvr>
                                        <p:cTn id="209" dur="800" decel="100000" fill="hold"/>
                                        <p:tgtEl>
                                          <p:spTgt spid="33"/>
                                        </p:tgtEl>
                                        <p:attrNameLst>
                                          <p:attrName>ppt_x</p:attrName>
                                        </p:attrNameLst>
                                      </p:cBhvr>
                                      <p:tavLst>
                                        <p:tav tm="0">
                                          <p:val>
                                            <p:strVal val="#ppt_x+0.4"/>
                                          </p:val>
                                        </p:tav>
                                        <p:tav tm="100000">
                                          <p:val>
                                            <p:strVal val="#ppt_x-0.05"/>
                                          </p:val>
                                        </p:tav>
                                      </p:tavLst>
                                    </p:anim>
                                    <p:anim calcmode="lin" valueType="num">
                                      <p:cBhvr>
                                        <p:cTn id="210" dur="800" decel="100000" fill="hold"/>
                                        <p:tgtEl>
                                          <p:spTgt spid="33"/>
                                        </p:tgtEl>
                                        <p:attrNameLst>
                                          <p:attrName>ppt_y</p:attrName>
                                        </p:attrNameLst>
                                      </p:cBhvr>
                                      <p:tavLst>
                                        <p:tav tm="0">
                                          <p:val>
                                            <p:strVal val="#ppt_y-0.4"/>
                                          </p:val>
                                        </p:tav>
                                        <p:tav tm="100000">
                                          <p:val>
                                            <p:strVal val="#ppt_y+0.1"/>
                                          </p:val>
                                        </p:tav>
                                      </p:tavLst>
                                    </p:anim>
                                    <p:anim calcmode="lin" valueType="num">
                                      <p:cBhvr>
                                        <p:cTn id="211"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212"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213" presetID="30" presetClass="entr" presetSubtype="0" fill="hold" grpId="0" nodeType="withEffect">
                                  <p:stCondLst>
                                    <p:cond delay="0"/>
                                  </p:stCondLst>
                                  <p:childTnLst>
                                    <p:set>
                                      <p:cBhvr>
                                        <p:cTn id="214" dur="1" fill="hold">
                                          <p:stCondLst>
                                            <p:cond delay="0"/>
                                          </p:stCondLst>
                                        </p:cTn>
                                        <p:tgtEl>
                                          <p:spTgt spid="34"/>
                                        </p:tgtEl>
                                        <p:attrNameLst>
                                          <p:attrName>style.visibility</p:attrName>
                                        </p:attrNameLst>
                                      </p:cBhvr>
                                      <p:to>
                                        <p:strVal val="visible"/>
                                      </p:to>
                                    </p:set>
                                    <p:animEffect transition="in" filter="fade">
                                      <p:cBhvr>
                                        <p:cTn id="215" dur="800" decel="100000"/>
                                        <p:tgtEl>
                                          <p:spTgt spid="34"/>
                                        </p:tgtEl>
                                      </p:cBhvr>
                                    </p:animEffect>
                                    <p:anim calcmode="lin" valueType="num">
                                      <p:cBhvr>
                                        <p:cTn id="216" dur="800" decel="100000" fill="hold"/>
                                        <p:tgtEl>
                                          <p:spTgt spid="34"/>
                                        </p:tgtEl>
                                        <p:attrNameLst>
                                          <p:attrName>style.rotation</p:attrName>
                                        </p:attrNameLst>
                                      </p:cBhvr>
                                      <p:tavLst>
                                        <p:tav tm="0">
                                          <p:val>
                                            <p:fltVal val="-90"/>
                                          </p:val>
                                        </p:tav>
                                        <p:tav tm="100000">
                                          <p:val>
                                            <p:fltVal val="0"/>
                                          </p:val>
                                        </p:tav>
                                      </p:tavLst>
                                    </p:anim>
                                    <p:anim calcmode="lin" valueType="num">
                                      <p:cBhvr>
                                        <p:cTn id="217" dur="800" decel="100000" fill="hold"/>
                                        <p:tgtEl>
                                          <p:spTgt spid="34"/>
                                        </p:tgtEl>
                                        <p:attrNameLst>
                                          <p:attrName>ppt_x</p:attrName>
                                        </p:attrNameLst>
                                      </p:cBhvr>
                                      <p:tavLst>
                                        <p:tav tm="0">
                                          <p:val>
                                            <p:strVal val="#ppt_x+0.4"/>
                                          </p:val>
                                        </p:tav>
                                        <p:tav tm="100000">
                                          <p:val>
                                            <p:strVal val="#ppt_x-0.05"/>
                                          </p:val>
                                        </p:tav>
                                      </p:tavLst>
                                    </p:anim>
                                    <p:anim calcmode="lin" valueType="num">
                                      <p:cBhvr>
                                        <p:cTn id="218" dur="800" decel="100000" fill="hold"/>
                                        <p:tgtEl>
                                          <p:spTgt spid="34"/>
                                        </p:tgtEl>
                                        <p:attrNameLst>
                                          <p:attrName>ppt_y</p:attrName>
                                        </p:attrNameLst>
                                      </p:cBhvr>
                                      <p:tavLst>
                                        <p:tav tm="0">
                                          <p:val>
                                            <p:strVal val="#ppt_y-0.4"/>
                                          </p:val>
                                        </p:tav>
                                        <p:tav tm="100000">
                                          <p:val>
                                            <p:strVal val="#ppt_y+0.1"/>
                                          </p:val>
                                        </p:tav>
                                      </p:tavLst>
                                    </p:anim>
                                    <p:anim calcmode="lin" valueType="num">
                                      <p:cBhvr>
                                        <p:cTn id="219"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220"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par>
                                <p:cTn id="221" presetID="30" presetClass="entr" presetSubtype="0" fill="hold" grpId="0" nodeType="withEffect">
                                  <p:stCondLst>
                                    <p:cond delay="0"/>
                                  </p:stCondLst>
                                  <p:childTnLst>
                                    <p:set>
                                      <p:cBhvr>
                                        <p:cTn id="222" dur="1" fill="hold">
                                          <p:stCondLst>
                                            <p:cond delay="0"/>
                                          </p:stCondLst>
                                        </p:cTn>
                                        <p:tgtEl>
                                          <p:spTgt spid="35"/>
                                        </p:tgtEl>
                                        <p:attrNameLst>
                                          <p:attrName>style.visibility</p:attrName>
                                        </p:attrNameLst>
                                      </p:cBhvr>
                                      <p:to>
                                        <p:strVal val="visible"/>
                                      </p:to>
                                    </p:set>
                                    <p:animEffect transition="in" filter="fade">
                                      <p:cBhvr>
                                        <p:cTn id="223" dur="800" decel="100000"/>
                                        <p:tgtEl>
                                          <p:spTgt spid="35"/>
                                        </p:tgtEl>
                                      </p:cBhvr>
                                    </p:animEffect>
                                    <p:anim calcmode="lin" valueType="num">
                                      <p:cBhvr>
                                        <p:cTn id="224" dur="800" decel="100000" fill="hold"/>
                                        <p:tgtEl>
                                          <p:spTgt spid="35"/>
                                        </p:tgtEl>
                                        <p:attrNameLst>
                                          <p:attrName>style.rotation</p:attrName>
                                        </p:attrNameLst>
                                      </p:cBhvr>
                                      <p:tavLst>
                                        <p:tav tm="0">
                                          <p:val>
                                            <p:fltVal val="-90"/>
                                          </p:val>
                                        </p:tav>
                                        <p:tav tm="100000">
                                          <p:val>
                                            <p:fltVal val="0"/>
                                          </p:val>
                                        </p:tav>
                                      </p:tavLst>
                                    </p:anim>
                                    <p:anim calcmode="lin" valueType="num">
                                      <p:cBhvr>
                                        <p:cTn id="225" dur="800" decel="100000" fill="hold"/>
                                        <p:tgtEl>
                                          <p:spTgt spid="35"/>
                                        </p:tgtEl>
                                        <p:attrNameLst>
                                          <p:attrName>ppt_x</p:attrName>
                                        </p:attrNameLst>
                                      </p:cBhvr>
                                      <p:tavLst>
                                        <p:tav tm="0">
                                          <p:val>
                                            <p:strVal val="#ppt_x+0.4"/>
                                          </p:val>
                                        </p:tav>
                                        <p:tav tm="100000">
                                          <p:val>
                                            <p:strVal val="#ppt_x-0.05"/>
                                          </p:val>
                                        </p:tav>
                                      </p:tavLst>
                                    </p:anim>
                                    <p:anim calcmode="lin" valueType="num">
                                      <p:cBhvr>
                                        <p:cTn id="226" dur="800" decel="100000" fill="hold"/>
                                        <p:tgtEl>
                                          <p:spTgt spid="35"/>
                                        </p:tgtEl>
                                        <p:attrNameLst>
                                          <p:attrName>ppt_y</p:attrName>
                                        </p:attrNameLst>
                                      </p:cBhvr>
                                      <p:tavLst>
                                        <p:tav tm="0">
                                          <p:val>
                                            <p:strVal val="#ppt_y-0.4"/>
                                          </p:val>
                                        </p:tav>
                                        <p:tav tm="100000">
                                          <p:val>
                                            <p:strVal val="#ppt_y+0.1"/>
                                          </p:val>
                                        </p:tav>
                                      </p:tavLst>
                                    </p:anim>
                                    <p:anim calcmode="lin" valueType="num">
                                      <p:cBhvr>
                                        <p:cTn id="227"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228"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par>
                                <p:cTn id="229" presetID="30" presetClass="entr" presetSubtype="0" fill="hold" grpId="0" nodeType="withEffect">
                                  <p:stCondLst>
                                    <p:cond delay="0"/>
                                  </p:stCondLst>
                                  <p:childTnLst>
                                    <p:set>
                                      <p:cBhvr>
                                        <p:cTn id="230" dur="1" fill="hold">
                                          <p:stCondLst>
                                            <p:cond delay="0"/>
                                          </p:stCondLst>
                                        </p:cTn>
                                        <p:tgtEl>
                                          <p:spTgt spid="37"/>
                                        </p:tgtEl>
                                        <p:attrNameLst>
                                          <p:attrName>style.visibility</p:attrName>
                                        </p:attrNameLst>
                                      </p:cBhvr>
                                      <p:to>
                                        <p:strVal val="visible"/>
                                      </p:to>
                                    </p:set>
                                    <p:animEffect transition="in" filter="fade">
                                      <p:cBhvr>
                                        <p:cTn id="231" dur="800" decel="100000"/>
                                        <p:tgtEl>
                                          <p:spTgt spid="37"/>
                                        </p:tgtEl>
                                      </p:cBhvr>
                                    </p:animEffect>
                                    <p:anim calcmode="lin" valueType="num">
                                      <p:cBhvr>
                                        <p:cTn id="232" dur="800" decel="100000" fill="hold"/>
                                        <p:tgtEl>
                                          <p:spTgt spid="37"/>
                                        </p:tgtEl>
                                        <p:attrNameLst>
                                          <p:attrName>style.rotation</p:attrName>
                                        </p:attrNameLst>
                                      </p:cBhvr>
                                      <p:tavLst>
                                        <p:tav tm="0">
                                          <p:val>
                                            <p:fltVal val="-90"/>
                                          </p:val>
                                        </p:tav>
                                        <p:tav tm="100000">
                                          <p:val>
                                            <p:fltVal val="0"/>
                                          </p:val>
                                        </p:tav>
                                      </p:tavLst>
                                    </p:anim>
                                    <p:anim calcmode="lin" valueType="num">
                                      <p:cBhvr>
                                        <p:cTn id="233" dur="800" decel="100000" fill="hold"/>
                                        <p:tgtEl>
                                          <p:spTgt spid="37"/>
                                        </p:tgtEl>
                                        <p:attrNameLst>
                                          <p:attrName>ppt_x</p:attrName>
                                        </p:attrNameLst>
                                      </p:cBhvr>
                                      <p:tavLst>
                                        <p:tav tm="0">
                                          <p:val>
                                            <p:strVal val="#ppt_x+0.4"/>
                                          </p:val>
                                        </p:tav>
                                        <p:tav tm="100000">
                                          <p:val>
                                            <p:strVal val="#ppt_x-0.05"/>
                                          </p:val>
                                        </p:tav>
                                      </p:tavLst>
                                    </p:anim>
                                    <p:anim calcmode="lin" valueType="num">
                                      <p:cBhvr>
                                        <p:cTn id="234" dur="800" decel="100000" fill="hold"/>
                                        <p:tgtEl>
                                          <p:spTgt spid="37"/>
                                        </p:tgtEl>
                                        <p:attrNameLst>
                                          <p:attrName>ppt_y</p:attrName>
                                        </p:attrNameLst>
                                      </p:cBhvr>
                                      <p:tavLst>
                                        <p:tav tm="0">
                                          <p:val>
                                            <p:strVal val="#ppt_y-0.4"/>
                                          </p:val>
                                        </p:tav>
                                        <p:tav tm="100000">
                                          <p:val>
                                            <p:strVal val="#ppt_y+0.1"/>
                                          </p:val>
                                        </p:tav>
                                      </p:tavLst>
                                    </p:anim>
                                    <p:anim calcmode="lin" valueType="num">
                                      <p:cBhvr>
                                        <p:cTn id="235"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236"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par>
                                <p:cTn id="237" presetID="30" presetClass="entr" presetSubtype="0" fill="hold" grpId="0" nodeType="withEffect">
                                  <p:stCondLst>
                                    <p:cond delay="0"/>
                                  </p:stCondLst>
                                  <p:childTnLst>
                                    <p:set>
                                      <p:cBhvr>
                                        <p:cTn id="238" dur="1" fill="hold">
                                          <p:stCondLst>
                                            <p:cond delay="0"/>
                                          </p:stCondLst>
                                        </p:cTn>
                                        <p:tgtEl>
                                          <p:spTgt spid="38"/>
                                        </p:tgtEl>
                                        <p:attrNameLst>
                                          <p:attrName>style.visibility</p:attrName>
                                        </p:attrNameLst>
                                      </p:cBhvr>
                                      <p:to>
                                        <p:strVal val="visible"/>
                                      </p:to>
                                    </p:set>
                                    <p:animEffect transition="in" filter="fade">
                                      <p:cBhvr>
                                        <p:cTn id="239" dur="800" decel="100000"/>
                                        <p:tgtEl>
                                          <p:spTgt spid="38"/>
                                        </p:tgtEl>
                                      </p:cBhvr>
                                    </p:animEffect>
                                    <p:anim calcmode="lin" valueType="num">
                                      <p:cBhvr>
                                        <p:cTn id="240" dur="800" decel="100000" fill="hold"/>
                                        <p:tgtEl>
                                          <p:spTgt spid="38"/>
                                        </p:tgtEl>
                                        <p:attrNameLst>
                                          <p:attrName>style.rotation</p:attrName>
                                        </p:attrNameLst>
                                      </p:cBhvr>
                                      <p:tavLst>
                                        <p:tav tm="0">
                                          <p:val>
                                            <p:fltVal val="-90"/>
                                          </p:val>
                                        </p:tav>
                                        <p:tav tm="100000">
                                          <p:val>
                                            <p:fltVal val="0"/>
                                          </p:val>
                                        </p:tav>
                                      </p:tavLst>
                                    </p:anim>
                                    <p:anim calcmode="lin" valueType="num">
                                      <p:cBhvr>
                                        <p:cTn id="241" dur="800" decel="100000" fill="hold"/>
                                        <p:tgtEl>
                                          <p:spTgt spid="38"/>
                                        </p:tgtEl>
                                        <p:attrNameLst>
                                          <p:attrName>ppt_x</p:attrName>
                                        </p:attrNameLst>
                                      </p:cBhvr>
                                      <p:tavLst>
                                        <p:tav tm="0">
                                          <p:val>
                                            <p:strVal val="#ppt_x+0.4"/>
                                          </p:val>
                                        </p:tav>
                                        <p:tav tm="100000">
                                          <p:val>
                                            <p:strVal val="#ppt_x-0.05"/>
                                          </p:val>
                                        </p:tav>
                                      </p:tavLst>
                                    </p:anim>
                                    <p:anim calcmode="lin" valueType="num">
                                      <p:cBhvr>
                                        <p:cTn id="242" dur="800" decel="100000" fill="hold"/>
                                        <p:tgtEl>
                                          <p:spTgt spid="38"/>
                                        </p:tgtEl>
                                        <p:attrNameLst>
                                          <p:attrName>ppt_y</p:attrName>
                                        </p:attrNameLst>
                                      </p:cBhvr>
                                      <p:tavLst>
                                        <p:tav tm="0">
                                          <p:val>
                                            <p:strVal val="#ppt_y-0.4"/>
                                          </p:val>
                                        </p:tav>
                                        <p:tav tm="100000">
                                          <p:val>
                                            <p:strVal val="#ppt_y+0.1"/>
                                          </p:val>
                                        </p:tav>
                                      </p:tavLst>
                                    </p:anim>
                                    <p:anim calcmode="lin" valueType="num">
                                      <p:cBhvr>
                                        <p:cTn id="243"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244"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par>
                                <p:cTn id="245" presetID="30" presetClass="entr" presetSubtype="0" fill="hold" grpId="0" nodeType="withEffect">
                                  <p:stCondLst>
                                    <p:cond delay="0"/>
                                  </p:stCondLst>
                                  <p:childTnLst>
                                    <p:set>
                                      <p:cBhvr>
                                        <p:cTn id="246" dur="1" fill="hold">
                                          <p:stCondLst>
                                            <p:cond delay="0"/>
                                          </p:stCondLst>
                                        </p:cTn>
                                        <p:tgtEl>
                                          <p:spTgt spid="39"/>
                                        </p:tgtEl>
                                        <p:attrNameLst>
                                          <p:attrName>style.visibility</p:attrName>
                                        </p:attrNameLst>
                                      </p:cBhvr>
                                      <p:to>
                                        <p:strVal val="visible"/>
                                      </p:to>
                                    </p:set>
                                    <p:animEffect transition="in" filter="fade">
                                      <p:cBhvr>
                                        <p:cTn id="247" dur="800" decel="100000"/>
                                        <p:tgtEl>
                                          <p:spTgt spid="39"/>
                                        </p:tgtEl>
                                      </p:cBhvr>
                                    </p:animEffect>
                                    <p:anim calcmode="lin" valueType="num">
                                      <p:cBhvr>
                                        <p:cTn id="248" dur="800" decel="100000" fill="hold"/>
                                        <p:tgtEl>
                                          <p:spTgt spid="39"/>
                                        </p:tgtEl>
                                        <p:attrNameLst>
                                          <p:attrName>style.rotation</p:attrName>
                                        </p:attrNameLst>
                                      </p:cBhvr>
                                      <p:tavLst>
                                        <p:tav tm="0">
                                          <p:val>
                                            <p:fltVal val="-90"/>
                                          </p:val>
                                        </p:tav>
                                        <p:tav tm="100000">
                                          <p:val>
                                            <p:fltVal val="0"/>
                                          </p:val>
                                        </p:tav>
                                      </p:tavLst>
                                    </p:anim>
                                    <p:anim calcmode="lin" valueType="num">
                                      <p:cBhvr>
                                        <p:cTn id="249" dur="800" decel="100000" fill="hold"/>
                                        <p:tgtEl>
                                          <p:spTgt spid="39"/>
                                        </p:tgtEl>
                                        <p:attrNameLst>
                                          <p:attrName>ppt_x</p:attrName>
                                        </p:attrNameLst>
                                      </p:cBhvr>
                                      <p:tavLst>
                                        <p:tav tm="0">
                                          <p:val>
                                            <p:strVal val="#ppt_x+0.4"/>
                                          </p:val>
                                        </p:tav>
                                        <p:tav tm="100000">
                                          <p:val>
                                            <p:strVal val="#ppt_x-0.05"/>
                                          </p:val>
                                        </p:tav>
                                      </p:tavLst>
                                    </p:anim>
                                    <p:anim calcmode="lin" valueType="num">
                                      <p:cBhvr>
                                        <p:cTn id="250" dur="800" decel="100000" fill="hold"/>
                                        <p:tgtEl>
                                          <p:spTgt spid="39"/>
                                        </p:tgtEl>
                                        <p:attrNameLst>
                                          <p:attrName>ppt_y</p:attrName>
                                        </p:attrNameLst>
                                      </p:cBhvr>
                                      <p:tavLst>
                                        <p:tav tm="0">
                                          <p:val>
                                            <p:strVal val="#ppt_y-0.4"/>
                                          </p:val>
                                        </p:tav>
                                        <p:tav tm="100000">
                                          <p:val>
                                            <p:strVal val="#ppt_y+0.1"/>
                                          </p:val>
                                        </p:tav>
                                      </p:tavLst>
                                    </p:anim>
                                    <p:anim calcmode="lin" valueType="num">
                                      <p:cBhvr>
                                        <p:cTn id="251" dur="200" accel="100000" fill="hold">
                                          <p:stCondLst>
                                            <p:cond delay="800"/>
                                          </p:stCondLst>
                                        </p:cTn>
                                        <p:tgtEl>
                                          <p:spTgt spid="39"/>
                                        </p:tgtEl>
                                        <p:attrNameLst>
                                          <p:attrName>ppt_x</p:attrName>
                                        </p:attrNameLst>
                                      </p:cBhvr>
                                      <p:tavLst>
                                        <p:tav tm="0">
                                          <p:val>
                                            <p:strVal val="#ppt_x-0.05"/>
                                          </p:val>
                                        </p:tav>
                                        <p:tav tm="100000">
                                          <p:val>
                                            <p:strVal val="#ppt_x"/>
                                          </p:val>
                                        </p:tav>
                                      </p:tavLst>
                                    </p:anim>
                                    <p:anim calcmode="lin" valueType="num">
                                      <p:cBhvr>
                                        <p:cTn id="252" dur="200" accel="100000" fill="hold">
                                          <p:stCondLst>
                                            <p:cond delay="800"/>
                                          </p:stCondLst>
                                        </p:cTn>
                                        <p:tgtEl>
                                          <p:spTgt spid="39"/>
                                        </p:tgtEl>
                                        <p:attrNameLst>
                                          <p:attrName>ppt_y</p:attrName>
                                        </p:attrNameLst>
                                      </p:cBhvr>
                                      <p:tavLst>
                                        <p:tav tm="0">
                                          <p:val>
                                            <p:strVal val="#ppt_y+0.1"/>
                                          </p:val>
                                        </p:tav>
                                        <p:tav tm="100000">
                                          <p:val>
                                            <p:strVal val="#ppt_y"/>
                                          </p:val>
                                        </p:tav>
                                      </p:tavLst>
                                    </p:anim>
                                  </p:childTnLst>
                                </p:cTn>
                              </p:par>
                              <p:par>
                                <p:cTn id="253" presetID="30" presetClass="entr" presetSubtype="0" fill="hold" grpId="0" nodeType="withEffect">
                                  <p:stCondLst>
                                    <p:cond delay="0"/>
                                  </p:stCondLst>
                                  <p:childTnLst>
                                    <p:set>
                                      <p:cBhvr>
                                        <p:cTn id="254" dur="1" fill="hold">
                                          <p:stCondLst>
                                            <p:cond delay="0"/>
                                          </p:stCondLst>
                                        </p:cTn>
                                        <p:tgtEl>
                                          <p:spTgt spid="40"/>
                                        </p:tgtEl>
                                        <p:attrNameLst>
                                          <p:attrName>style.visibility</p:attrName>
                                        </p:attrNameLst>
                                      </p:cBhvr>
                                      <p:to>
                                        <p:strVal val="visible"/>
                                      </p:to>
                                    </p:set>
                                    <p:animEffect transition="in" filter="fade">
                                      <p:cBhvr>
                                        <p:cTn id="255" dur="800" decel="100000"/>
                                        <p:tgtEl>
                                          <p:spTgt spid="40"/>
                                        </p:tgtEl>
                                      </p:cBhvr>
                                    </p:animEffect>
                                    <p:anim calcmode="lin" valueType="num">
                                      <p:cBhvr>
                                        <p:cTn id="256" dur="800" decel="100000" fill="hold"/>
                                        <p:tgtEl>
                                          <p:spTgt spid="40"/>
                                        </p:tgtEl>
                                        <p:attrNameLst>
                                          <p:attrName>style.rotation</p:attrName>
                                        </p:attrNameLst>
                                      </p:cBhvr>
                                      <p:tavLst>
                                        <p:tav tm="0">
                                          <p:val>
                                            <p:fltVal val="-90"/>
                                          </p:val>
                                        </p:tav>
                                        <p:tav tm="100000">
                                          <p:val>
                                            <p:fltVal val="0"/>
                                          </p:val>
                                        </p:tav>
                                      </p:tavLst>
                                    </p:anim>
                                    <p:anim calcmode="lin" valueType="num">
                                      <p:cBhvr>
                                        <p:cTn id="257" dur="800" decel="100000" fill="hold"/>
                                        <p:tgtEl>
                                          <p:spTgt spid="40"/>
                                        </p:tgtEl>
                                        <p:attrNameLst>
                                          <p:attrName>ppt_x</p:attrName>
                                        </p:attrNameLst>
                                      </p:cBhvr>
                                      <p:tavLst>
                                        <p:tav tm="0">
                                          <p:val>
                                            <p:strVal val="#ppt_x+0.4"/>
                                          </p:val>
                                        </p:tav>
                                        <p:tav tm="100000">
                                          <p:val>
                                            <p:strVal val="#ppt_x-0.05"/>
                                          </p:val>
                                        </p:tav>
                                      </p:tavLst>
                                    </p:anim>
                                    <p:anim calcmode="lin" valueType="num">
                                      <p:cBhvr>
                                        <p:cTn id="258" dur="800" decel="100000" fill="hold"/>
                                        <p:tgtEl>
                                          <p:spTgt spid="40"/>
                                        </p:tgtEl>
                                        <p:attrNameLst>
                                          <p:attrName>ppt_y</p:attrName>
                                        </p:attrNameLst>
                                      </p:cBhvr>
                                      <p:tavLst>
                                        <p:tav tm="0">
                                          <p:val>
                                            <p:strVal val="#ppt_y-0.4"/>
                                          </p:val>
                                        </p:tav>
                                        <p:tav tm="100000">
                                          <p:val>
                                            <p:strVal val="#ppt_y+0.1"/>
                                          </p:val>
                                        </p:tav>
                                      </p:tavLst>
                                    </p:anim>
                                    <p:anim calcmode="lin" valueType="num">
                                      <p:cBhvr>
                                        <p:cTn id="259"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260"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par>
                                <p:cTn id="261" presetID="30" presetClass="entr" presetSubtype="0" fill="hold" grpId="0" nodeType="withEffect">
                                  <p:stCondLst>
                                    <p:cond delay="0"/>
                                  </p:stCondLst>
                                  <p:childTnLst>
                                    <p:set>
                                      <p:cBhvr>
                                        <p:cTn id="262" dur="1" fill="hold">
                                          <p:stCondLst>
                                            <p:cond delay="0"/>
                                          </p:stCondLst>
                                        </p:cTn>
                                        <p:tgtEl>
                                          <p:spTgt spid="41"/>
                                        </p:tgtEl>
                                        <p:attrNameLst>
                                          <p:attrName>style.visibility</p:attrName>
                                        </p:attrNameLst>
                                      </p:cBhvr>
                                      <p:to>
                                        <p:strVal val="visible"/>
                                      </p:to>
                                    </p:set>
                                    <p:animEffect transition="in" filter="fade">
                                      <p:cBhvr>
                                        <p:cTn id="263" dur="800" decel="100000"/>
                                        <p:tgtEl>
                                          <p:spTgt spid="41"/>
                                        </p:tgtEl>
                                      </p:cBhvr>
                                    </p:animEffect>
                                    <p:anim calcmode="lin" valueType="num">
                                      <p:cBhvr>
                                        <p:cTn id="264" dur="800" decel="100000" fill="hold"/>
                                        <p:tgtEl>
                                          <p:spTgt spid="41"/>
                                        </p:tgtEl>
                                        <p:attrNameLst>
                                          <p:attrName>style.rotation</p:attrName>
                                        </p:attrNameLst>
                                      </p:cBhvr>
                                      <p:tavLst>
                                        <p:tav tm="0">
                                          <p:val>
                                            <p:fltVal val="-90"/>
                                          </p:val>
                                        </p:tav>
                                        <p:tav tm="100000">
                                          <p:val>
                                            <p:fltVal val="0"/>
                                          </p:val>
                                        </p:tav>
                                      </p:tavLst>
                                    </p:anim>
                                    <p:anim calcmode="lin" valueType="num">
                                      <p:cBhvr>
                                        <p:cTn id="265" dur="800" decel="100000" fill="hold"/>
                                        <p:tgtEl>
                                          <p:spTgt spid="41"/>
                                        </p:tgtEl>
                                        <p:attrNameLst>
                                          <p:attrName>ppt_x</p:attrName>
                                        </p:attrNameLst>
                                      </p:cBhvr>
                                      <p:tavLst>
                                        <p:tav tm="0">
                                          <p:val>
                                            <p:strVal val="#ppt_x+0.4"/>
                                          </p:val>
                                        </p:tav>
                                        <p:tav tm="100000">
                                          <p:val>
                                            <p:strVal val="#ppt_x-0.05"/>
                                          </p:val>
                                        </p:tav>
                                      </p:tavLst>
                                    </p:anim>
                                    <p:anim calcmode="lin" valueType="num">
                                      <p:cBhvr>
                                        <p:cTn id="266" dur="800" decel="100000" fill="hold"/>
                                        <p:tgtEl>
                                          <p:spTgt spid="41"/>
                                        </p:tgtEl>
                                        <p:attrNameLst>
                                          <p:attrName>ppt_y</p:attrName>
                                        </p:attrNameLst>
                                      </p:cBhvr>
                                      <p:tavLst>
                                        <p:tav tm="0">
                                          <p:val>
                                            <p:strVal val="#ppt_y-0.4"/>
                                          </p:val>
                                        </p:tav>
                                        <p:tav tm="100000">
                                          <p:val>
                                            <p:strVal val="#ppt_y+0.1"/>
                                          </p:val>
                                        </p:tav>
                                      </p:tavLst>
                                    </p:anim>
                                    <p:anim calcmode="lin" valueType="num">
                                      <p:cBhvr>
                                        <p:cTn id="267"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268"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par>
                                <p:cTn id="269" presetID="30" presetClass="entr" presetSubtype="0" fill="hold" grpId="0" nodeType="withEffect">
                                  <p:stCondLst>
                                    <p:cond delay="0"/>
                                  </p:stCondLst>
                                  <p:childTnLst>
                                    <p:set>
                                      <p:cBhvr>
                                        <p:cTn id="270" dur="1" fill="hold">
                                          <p:stCondLst>
                                            <p:cond delay="0"/>
                                          </p:stCondLst>
                                        </p:cTn>
                                        <p:tgtEl>
                                          <p:spTgt spid="42"/>
                                        </p:tgtEl>
                                        <p:attrNameLst>
                                          <p:attrName>style.visibility</p:attrName>
                                        </p:attrNameLst>
                                      </p:cBhvr>
                                      <p:to>
                                        <p:strVal val="visible"/>
                                      </p:to>
                                    </p:set>
                                    <p:animEffect transition="in" filter="fade">
                                      <p:cBhvr>
                                        <p:cTn id="271" dur="800" decel="100000"/>
                                        <p:tgtEl>
                                          <p:spTgt spid="42"/>
                                        </p:tgtEl>
                                      </p:cBhvr>
                                    </p:animEffect>
                                    <p:anim calcmode="lin" valueType="num">
                                      <p:cBhvr>
                                        <p:cTn id="272" dur="800" decel="100000" fill="hold"/>
                                        <p:tgtEl>
                                          <p:spTgt spid="42"/>
                                        </p:tgtEl>
                                        <p:attrNameLst>
                                          <p:attrName>style.rotation</p:attrName>
                                        </p:attrNameLst>
                                      </p:cBhvr>
                                      <p:tavLst>
                                        <p:tav tm="0">
                                          <p:val>
                                            <p:fltVal val="-90"/>
                                          </p:val>
                                        </p:tav>
                                        <p:tav tm="100000">
                                          <p:val>
                                            <p:fltVal val="0"/>
                                          </p:val>
                                        </p:tav>
                                      </p:tavLst>
                                    </p:anim>
                                    <p:anim calcmode="lin" valueType="num">
                                      <p:cBhvr>
                                        <p:cTn id="273" dur="800" decel="100000" fill="hold"/>
                                        <p:tgtEl>
                                          <p:spTgt spid="42"/>
                                        </p:tgtEl>
                                        <p:attrNameLst>
                                          <p:attrName>ppt_x</p:attrName>
                                        </p:attrNameLst>
                                      </p:cBhvr>
                                      <p:tavLst>
                                        <p:tav tm="0">
                                          <p:val>
                                            <p:strVal val="#ppt_x+0.4"/>
                                          </p:val>
                                        </p:tav>
                                        <p:tav tm="100000">
                                          <p:val>
                                            <p:strVal val="#ppt_x-0.05"/>
                                          </p:val>
                                        </p:tav>
                                      </p:tavLst>
                                    </p:anim>
                                    <p:anim calcmode="lin" valueType="num">
                                      <p:cBhvr>
                                        <p:cTn id="274" dur="800" decel="100000" fill="hold"/>
                                        <p:tgtEl>
                                          <p:spTgt spid="42"/>
                                        </p:tgtEl>
                                        <p:attrNameLst>
                                          <p:attrName>ppt_y</p:attrName>
                                        </p:attrNameLst>
                                      </p:cBhvr>
                                      <p:tavLst>
                                        <p:tav tm="0">
                                          <p:val>
                                            <p:strVal val="#ppt_y-0.4"/>
                                          </p:val>
                                        </p:tav>
                                        <p:tav tm="100000">
                                          <p:val>
                                            <p:strVal val="#ppt_y+0.1"/>
                                          </p:val>
                                        </p:tav>
                                      </p:tavLst>
                                    </p:anim>
                                    <p:anim calcmode="lin" valueType="num">
                                      <p:cBhvr>
                                        <p:cTn id="275"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276"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par>
                                <p:cTn id="277" presetID="30" presetClass="entr" presetSubtype="0" fill="hold" grpId="0" nodeType="withEffect">
                                  <p:stCondLst>
                                    <p:cond delay="0"/>
                                  </p:stCondLst>
                                  <p:childTnLst>
                                    <p:set>
                                      <p:cBhvr>
                                        <p:cTn id="278" dur="1" fill="hold">
                                          <p:stCondLst>
                                            <p:cond delay="0"/>
                                          </p:stCondLst>
                                        </p:cTn>
                                        <p:tgtEl>
                                          <p:spTgt spid="43"/>
                                        </p:tgtEl>
                                        <p:attrNameLst>
                                          <p:attrName>style.visibility</p:attrName>
                                        </p:attrNameLst>
                                      </p:cBhvr>
                                      <p:to>
                                        <p:strVal val="visible"/>
                                      </p:to>
                                    </p:set>
                                    <p:animEffect transition="in" filter="fade">
                                      <p:cBhvr>
                                        <p:cTn id="279" dur="800" decel="100000"/>
                                        <p:tgtEl>
                                          <p:spTgt spid="43"/>
                                        </p:tgtEl>
                                      </p:cBhvr>
                                    </p:animEffect>
                                    <p:anim calcmode="lin" valueType="num">
                                      <p:cBhvr>
                                        <p:cTn id="280" dur="800" decel="100000" fill="hold"/>
                                        <p:tgtEl>
                                          <p:spTgt spid="43"/>
                                        </p:tgtEl>
                                        <p:attrNameLst>
                                          <p:attrName>style.rotation</p:attrName>
                                        </p:attrNameLst>
                                      </p:cBhvr>
                                      <p:tavLst>
                                        <p:tav tm="0">
                                          <p:val>
                                            <p:fltVal val="-90"/>
                                          </p:val>
                                        </p:tav>
                                        <p:tav tm="100000">
                                          <p:val>
                                            <p:fltVal val="0"/>
                                          </p:val>
                                        </p:tav>
                                      </p:tavLst>
                                    </p:anim>
                                    <p:anim calcmode="lin" valueType="num">
                                      <p:cBhvr>
                                        <p:cTn id="281" dur="800" decel="100000" fill="hold"/>
                                        <p:tgtEl>
                                          <p:spTgt spid="43"/>
                                        </p:tgtEl>
                                        <p:attrNameLst>
                                          <p:attrName>ppt_x</p:attrName>
                                        </p:attrNameLst>
                                      </p:cBhvr>
                                      <p:tavLst>
                                        <p:tav tm="0">
                                          <p:val>
                                            <p:strVal val="#ppt_x+0.4"/>
                                          </p:val>
                                        </p:tav>
                                        <p:tav tm="100000">
                                          <p:val>
                                            <p:strVal val="#ppt_x-0.05"/>
                                          </p:val>
                                        </p:tav>
                                      </p:tavLst>
                                    </p:anim>
                                    <p:anim calcmode="lin" valueType="num">
                                      <p:cBhvr>
                                        <p:cTn id="282" dur="800" decel="100000" fill="hold"/>
                                        <p:tgtEl>
                                          <p:spTgt spid="43"/>
                                        </p:tgtEl>
                                        <p:attrNameLst>
                                          <p:attrName>ppt_y</p:attrName>
                                        </p:attrNameLst>
                                      </p:cBhvr>
                                      <p:tavLst>
                                        <p:tav tm="0">
                                          <p:val>
                                            <p:strVal val="#ppt_y-0.4"/>
                                          </p:val>
                                        </p:tav>
                                        <p:tav tm="100000">
                                          <p:val>
                                            <p:strVal val="#ppt_y+0.1"/>
                                          </p:val>
                                        </p:tav>
                                      </p:tavLst>
                                    </p:anim>
                                    <p:anim calcmode="lin" valueType="num">
                                      <p:cBhvr>
                                        <p:cTn id="283"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284"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par>
                                <p:cTn id="285" presetID="30" presetClass="entr" presetSubtype="0" fill="hold" grpId="0" nodeType="withEffect">
                                  <p:stCondLst>
                                    <p:cond delay="0"/>
                                  </p:stCondLst>
                                  <p:childTnLst>
                                    <p:set>
                                      <p:cBhvr>
                                        <p:cTn id="286" dur="1" fill="hold">
                                          <p:stCondLst>
                                            <p:cond delay="0"/>
                                          </p:stCondLst>
                                        </p:cTn>
                                        <p:tgtEl>
                                          <p:spTgt spid="44"/>
                                        </p:tgtEl>
                                        <p:attrNameLst>
                                          <p:attrName>style.visibility</p:attrName>
                                        </p:attrNameLst>
                                      </p:cBhvr>
                                      <p:to>
                                        <p:strVal val="visible"/>
                                      </p:to>
                                    </p:set>
                                    <p:animEffect transition="in" filter="fade">
                                      <p:cBhvr>
                                        <p:cTn id="287" dur="800" decel="100000"/>
                                        <p:tgtEl>
                                          <p:spTgt spid="44"/>
                                        </p:tgtEl>
                                      </p:cBhvr>
                                    </p:animEffect>
                                    <p:anim calcmode="lin" valueType="num">
                                      <p:cBhvr>
                                        <p:cTn id="288" dur="800" decel="100000" fill="hold"/>
                                        <p:tgtEl>
                                          <p:spTgt spid="44"/>
                                        </p:tgtEl>
                                        <p:attrNameLst>
                                          <p:attrName>style.rotation</p:attrName>
                                        </p:attrNameLst>
                                      </p:cBhvr>
                                      <p:tavLst>
                                        <p:tav tm="0">
                                          <p:val>
                                            <p:fltVal val="-90"/>
                                          </p:val>
                                        </p:tav>
                                        <p:tav tm="100000">
                                          <p:val>
                                            <p:fltVal val="0"/>
                                          </p:val>
                                        </p:tav>
                                      </p:tavLst>
                                    </p:anim>
                                    <p:anim calcmode="lin" valueType="num">
                                      <p:cBhvr>
                                        <p:cTn id="289" dur="800" decel="100000" fill="hold"/>
                                        <p:tgtEl>
                                          <p:spTgt spid="44"/>
                                        </p:tgtEl>
                                        <p:attrNameLst>
                                          <p:attrName>ppt_x</p:attrName>
                                        </p:attrNameLst>
                                      </p:cBhvr>
                                      <p:tavLst>
                                        <p:tav tm="0">
                                          <p:val>
                                            <p:strVal val="#ppt_x+0.4"/>
                                          </p:val>
                                        </p:tav>
                                        <p:tav tm="100000">
                                          <p:val>
                                            <p:strVal val="#ppt_x-0.05"/>
                                          </p:val>
                                        </p:tav>
                                      </p:tavLst>
                                    </p:anim>
                                    <p:anim calcmode="lin" valueType="num">
                                      <p:cBhvr>
                                        <p:cTn id="290" dur="800" decel="100000" fill="hold"/>
                                        <p:tgtEl>
                                          <p:spTgt spid="44"/>
                                        </p:tgtEl>
                                        <p:attrNameLst>
                                          <p:attrName>ppt_y</p:attrName>
                                        </p:attrNameLst>
                                      </p:cBhvr>
                                      <p:tavLst>
                                        <p:tav tm="0">
                                          <p:val>
                                            <p:strVal val="#ppt_y-0.4"/>
                                          </p:val>
                                        </p:tav>
                                        <p:tav tm="100000">
                                          <p:val>
                                            <p:strVal val="#ppt_y+0.1"/>
                                          </p:val>
                                        </p:tav>
                                      </p:tavLst>
                                    </p:anim>
                                    <p:anim calcmode="lin" valueType="num">
                                      <p:cBhvr>
                                        <p:cTn id="291" dur="200" accel="100000" fill="hold">
                                          <p:stCondLst>
                                            <p:cond delay="800"/>
                                          </p:stCondLst>
                                        </p:cTn>
                                        <p:tgtEl>
                                          <p:spTgt spid="44"/>
                                        </p:tgtEl>
                                        <p:attrNameLst>
                                          <p:attrName>ppt_x</p:attrName>
                                        </p:attrNameLst>
                                      </p:cBhvr>
                                      <p:tavLst>
                                        <p:tav tm="0">
                                          <p:val>
                                            <p:strVal val="#ppt_x-0.05"/>
                                          </p:val>
                                        </p:tav>
                                        <p:tav tm="100000">
                                          <p:val>
                                            <p:strVal val="#ppt_x"/>
                                          </p:val>
                                        </p:tav>
                                      </p:tavLst>
                                    </p:anim>
                                    <p:anim calcmode="lin" valueType="num">
                                      <p:cBhvr>
                                        <p:cTn id="292" dur="200" accel="100000" fill="hold">
                                          <p:stCondLst>
                                            <p:cond delay="800"/>
                                          </p:stCondLst>
                                        </p:cTn>
                                        <p:tgtEl>
                                          <p:spTgt spid="44"/>
                                        </p:tgtEl>
                                        <p:attrNameLst>
                                          <p:attrName>ppt_y</p:attrName>
                                        </p:attrNameLst>
                                      </p:cBhvr>
                                      <p:tavLst>
                                        <p:tav tm="0">
                                          <p:val>
                                            <p:strVal val="#ppt_y+0.1"/>
                                          </p:val>
                                        </p:tav>
                                        <p:tav tm="100000">
                                          <p:val>
                                            <p:strVal val="#ppt_y"/>
                                          </p:val>
                                        </p:tav>
                                      </p:tavLst>
                                    </p:anim>
                                  </p:childTnLst>
                                </p:cTn>
                              </p:par>
                              <p:par>
                                <p:cTn id="293" presetID="30" presetClass="entr" presetSubtype="0" fill="hold" grpId="0" nodeType="withEffect">
                                  <p:stCondLst>
                                    <p:cond delay="0"/>
                                  </p:stCondLst>
                                  <p:childTnLst>
                                    <p:set>
                                      <p:cBhvr>
                                        <p:cTn id="294" dur="1" fill="hold">
                                          <p:stCondLst>
                                            <p:cond delay="0"/>
                                          </p:stCondLst>
                                        </p:cTn>
                                        <p:tgtEl>
                                          <p:spTgt spid="45"/>
                                        </p:tgtEl>
                                        <p:attrNameLst>
                                          <p:attrName>style.visibility</p:attrName>
                                        </p:attrNameLst>
                                      </p:cBhvr>
                                      <p:to>
                                        <p:strVal val="visible"/>
                                      </p:to>
                                    </p:set>
                                    <p:animEffect transition="in" filter="fade">
                                      <p:cBhvr>
                                        <p:cTn id="295" dur="800" decel="100000"/>
                                        <p:tgtEl>
                                          <p:spTgt spid="45"/>
                                        </p:tgtEl>
                                      </p:cBhvr>
                                    </p:animEffect>
                                    <p:anim calcmode="lin" valueType="num">
                                      <p:cBhvr>
                                        <p:cTn id="296" dur="800" decel="100000" fill="hold"/>
                                        <p:tgtEl>
                                          <p:spTgt spid="45"/>
                                        </p:tgtEl>
                                        <p:attrNameLst>
                                          <p:attrName>style.rotation</p:attrName>
                                        </p:attrNameLst>
                                      </p:cBhvr>
                                      <p:tavLst>
                                        <p:tav tm="0">
                                          <p:val>
                                            <p:fltVal val="-90"/>
                                          </p:val>
                                        </p:tav>
                                        <p:tav tm="100000">
                                          <p:val>
                                            <p:fltVal val="0"/>
                                          </p:val>
                                        </p:tav>
                                      </p:tavLst>
                                    </p:anim>
                                    <p:anim calcmode="lin" valueType="num">
                                      <p:cBhvr>
                                        <p:cTn id="297" dur="800" decel="100000" fill="hold"/>
                                        <p:tgtEl>
                                          <p:spTgt spid="45"/>
                                        </p:tgtEl>
                                        <p:attrNameLst>
                                          <p:attrName>ppt_x</p:attrName>
                                        </p:attrNameLst>
                                      </p:cBhvr>
                                      <p:tavLst>
                                        <p:tav tm="0">
                                          <p:val>
                                            <p:strVal val="#ppt_x+0.4"/>
                                          </p:val>
                                        </p:tav>
                                        <p:tav tm="100000">
                                          <p:val>
                                            <p:strVal val="#ppt_x-0.05"/>
                                          </p:val>
                                        </p:tav>
                                      </p:tavLst>
                                    </p:anim>
                                    <p:anim calcmode="lin" valueType="num">
                                      <p:cBhvr>
                                        <p:cTn id="298" dur="800" decel="100000" fill="hold"/>
                                        <p:tgtEl>
                                          <p:spTgt spid="45"/>
                                        </p:tgtEl>
                                        <p:attrNameLst>
                                          <p:attrName>ppt_y</p:attrName>
                                        </p:attrNameLst>
                                      </p:cBhvr>
                                      <p:tavLst>
                                        <p:tav tm="0">
                                          <p:val>
                                            <p:strVal val="#ppt_y-0.4"/>
                                          </p:val>
                                        </p:tav>
                                        <p:tav tm="100000">
                                          <p:val>
                                            <p:strVal val="#ppt_y+0.1"/>
                                          </p:val>
                                        </p:tav>
                                      </p:tavLst>
                                    </p:anim>
                                    <p:anim calcmode="lin" valueType="num">
                                      <p:cBhvr>
                                        <p:cTn id="299"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300"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par>
                                <p:cTn id="301" presetID="30" presetClass="entr" presetSubtype="0" fill="hold" grpId="0" nodeType="withEffect">
                                  <p:stCondLst>
                                    <p:cond delay="0"/>
                                  </p:stCondLst>
                                  <p:childTnLst>
                                    <p:set>
                                      <p:cBhvr>
                                        <p:cTn id="302" dur="1" fill="hold">
                                          <p:stCondLst>
                                            <p:cond delay="0"/>
                                          </p:stCondLst>
                                        </p:cTn>
                                        <p:tgtEl>
                                          <p:spTgt spid="46"/>
                                        </p:tgtEl>
                                        <p:attrNameLst>
                                          <p:attrName>style.visibility</p:attrName>
                                        </p:attrNameLst>
                                      </p:cBhvr>
                                      <p:to>
                                        <p:strVal val="visible"/>
                                      </p:to>
                                    </p:set>
                                    <p:animEffect transition="in" filter="fade">
                                      <p:cBhvr>
                                        <p:cTn id="303" dur="800" decel="100000"/>
                                        <p:tgtEl>
                                          <p:spTgt spid="46"/>
                                        </p:tgtEl>
                                      </p:cBhvr>
                                    </p:animEffect>
                                    <p:anim calcmode="lin" valueType="num">
                                      <p:cBhvr>
                                        <p:cTn id="304" dur="800" decel="100000" fill="hold"/>
                                        <p:tgtEl>
                                          <p:spTgt spid="46"/>
                                        </p:tgtEl>
                                        <p:attrNameLst>
                                          <p:attrName>style.rotation</p:attrName>
                                        </p:attrNameLst>
                                      </p:cBhvr>
                                      <p:tavLst>
                                        <p:tav tm="0">
                                          <p:val>
                                            <p:fltVal val="-90"/>
                                          </p:val>
                                        </p:tav>
                                        <p:tav tm="100000">
                                          <p:val>
                                            <p:fltVal val="0"/>
                                          </p:val>
                                        </p:tav>
                                      </p:tavLst>
                                    </p:anim>
                                    <p:anim calcmode="lin" valueType="num">
                                      <p:cBhvr>
                                        <p:cTn id="305" dur="800" decel="100000" fill="hold"/>
                                        <p:tgtEl>
                                          <p:spTgt spid="46"/>
                                        </p:tgtEl>
                                        <p:attrNameLst>
                                          <p:attrName>ppt_x</p:attrName>
                                        </p:attrNameLst>
                                      </p:cBhvr>
                                      <p:tavLst>
                                        <p:tav tm="0">
                                          <p:val>
                                            <p:strVal val="#ppt_x+0.4"/>
                                          </p:val>
                                        </p:tav>
                                        <p:tav tm="100000">
                                          <p:val>
                                            <p:strVal val="#ppt_x-0.05"/>
                                          </p:val>
                                        </p:tav>
                                      </p:tavLst>
                                    </p:anim>
                                    <p:anim calcmode="lin" valueType="num">
                                      <p:cBhvr>
                                        <p:cTn id="306" dur="800" decel="100000" fill="hold"/>
                                        <p:tgtEl>
                                          <p:spTgt spid="46"/>
                                        </p:tgtEl>
                                        <p:attrNameLst>
                                          <p:attrName>ppt_y</p:attrName>
                                        </p:attrNameLst>
                                      </p:cBhvr>
                                      <p:tavLst>
                                        <p:tav tm="0">
                                          <p:val>
                                            <p:strVal val="#ppt_y-0.4"/>
                                          </p:val>
                                        </p:tav>
                                        <p:tav tm="100000">
                                          <p:val>
                                            <p:strVal val="#ppt_y+0.1"/>
                                          </p:val>
                                        </p:tav>
                                      </p:tavLst>
                                    </p:anim>
                                    <p:anim calcmode="lin" valueType="num">
                                      <p:cBhvr>
                                        <p:cTn id="307"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308"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par>
                                <p:cTn id="309" presetID="30" presetClass="entr" presetSubtype="0" fill="hold" grpId="0" nodeType="withEffect">
                                  <p:stCondLst>
                                    <p:cond delay="0"/>
                                  </p:stCondLst>
                                  <p:childTnLst>
                                    <p:set>
                                      <p:cBhvr>
                                        <p:cTn id="310" dur="1" fill="hold">
                                          <p:stCondLst>
                                            <p:cond delay="0"/>
                                          </p:stCondLst>
                                        </p:cTn>
                                        <p:tgtEl>
                                          <p:spTgt spid="47"/>
                                        </p:tgtEl>
                                        <p:attrNameLst>
                                          <p:attrName>style.visibility</p:attrName>
                                        </p:attrNameLst>
                                      </p:cBhvr>
                                      <p:to>
                                        <p:strVal val="visible"/>
                                      </p:to>
                                    </p:set>
                                    <p:animEffect transition="in" filter="fade">
                                      <p:cBhvr>
                                        <p:cTn id="311" dur="800" decel="100000"/>
                                        <p:tgtEl>
                                          <p:spTgt spid="47"/>
                                        </p:tgtEl>
                                      </p:cBhvr>
                                    </p:animEffect>
                                    <p:anim calcmode="lin" valueType="num">
                                      <p:cBhvr>
                                        <p:cTn id="312" dur="800" decel="100000" fill="hold"/>
                                        <p:tgtEl>
                                          <p:spTgt spid="47"/>
                                        </p:tgtEl>
                                        <p:attrNameLst>
                                          <p:attrName>style.rotation</p:attrName>
                                        </p:attrNameLst>
                                      </p:cBhvr>
                                      <p:tavLst>
                                        <p:tav tm="0">
                                          <p:val>
                                            <p:fltVal val="-90"/>
                                          </p:val>
                                        </p:tav>
                                        <p:tav tm="100000">
                                          <p:val>
                                            <p:fltVal val="0"/>
                                          </p:val>
                                        </p:tav>
                                      </p:tavLst>
                                    </p:anim>
                                    <p:anim calcmode="lin" valueType="num">
                                      <p:cBhvr>
                                        <p:cTn id="313" dur="800" decel="100000" fill="hold"/>
                                        <p:tgtEl>
                                          <p:spTgt spid="47"/>
                                        </p:tgtEl>
                                        <p:attrNameLst>
                                          <p:attrName>ppt_x</p:attrName>
                                        </p:attrNameLst>
                                      </p:cBhvr>
                                      <p:tavLst>
                                        <p:tav tm="0">
                                          <p:val>
                                            <p:strVal val="#ppt_x+0.4"/>
                                          </p:val>
                                        </p:tav>
                                        <p:tav tm="100000">
                                          <p:val>
                                            <p:strVal val="#ppt_x-0.05"/>
                                          </p:val>
                                        </p:tav>
                                      </p:tavLst>
                                    </p:anim>
                                    <p:anim calcmode="lin" valueType="num">
                                      <p:cBhvr>
                                        <p:cTn id="314" dur="800" decel="100000" fill="hold"/>
                                        <p:tgtEl>
                                          <p:spTgt spid="47"/>
                                        </p:tgtEl>
                                        <p:attrNameLst>
                                          <p:attrName>ppt_y</p:attrName>
                                        </p:attrNameLst>
                                      </p:cBhvr>
                                      <p:tavLst>
                                        <p:tav tm="0">
                                          <p:val>
                                            <p:strVal val="#ppt_y-0.4"/>
                                          </p:val>
                                        </p:tav>
                                        <p:tav tm="100000">
                                          <p:val>
                                            <p:strVal val="#ppt_y+0.1"/>
                                          </p:val>
                                        </p:tav>
                                      </p:tavLst>
                                    </p:anim>
                                    <p:anim calcmode="lin" valueType="num">
                                      <p:cBhvr>
                                        <p:cTn id="315" dur="200" accel="100000" fill="hold">
                                          <p:stCondLst>
                                            <p:cond delay="800"/>
                                          </p:stCondLst>
                                        </p:cTn>
                                        <p:tgtEl>
                                          <p:spTgt spid="47"/>
                                        </p:tgtEl>
                                        <p:attrNameLst>
                                          <p:attrName>ppt_x</p:attrName>
                                        </p:attrNameLst>
                                      </p:cBhvr>
                                      <p:tavLst>
                                        <p:tav tm="0">
                                          <p:val>
                                            <p:strVal val="#ppt_x-0.05"/>
                                          </p:val>
                                        </p:tav>
                                        <p:tav tm="100000">
                                          <p:val>
                                            <p:strVal val="#ppt_x"/>
                                          </p:val>
                                        </p:tav>
                                      </p:tavLst>
                                    </p:anim>
                                    <p:anim calcmode="lin" valueType="num">
                                      <p:cBhvr>
                                        <p:cTn id="316" dur="200" accel="100000" fill="hold">
                                          <p:stCondLst>
                                            <p:cond delay="800"/>
                                          </p:stCondLst>
                                        </p:cTn>
                                        <p:tgtEl>
                                          <p:spTgt spid="47"/>
                                        </p:tgtEl>
                                        <p:attrNameLst>
                                          <p:attrName>ppt_y</p:attrName>
                                        </p:attrNameLst>
                                      </p:cBhvr>
                                      <p:tavLst>
                                        <p:tav tm="0">
                                          <p:val>
                                            <p:strVal val="#ppt_y+0.1"/>
                                          </p:val>
                                        </p:tav>
                                        <p:tav tm="100000">
                                          <p:val>
                                            <p:strVal val="#ppt_y"/>
                                          </p:val>
                                        </p:tav>
                                      </p:tavLst>
                                    </p:anim>
                                  </p:childTnLst>
                                </p:cTn>
                              </p:par>
                              <p:par>
                                <p:cTn id="317" presetID="30" presetClass="entr" presetSubtype="0" fill="hold" grpId="0" nodeType="withEffect">
                                  <p:stCondLst>
                                    <p:cond delay="0"/>
                                  </p:stCondLst>
                                  <p:childTnLst>
                                    <p:set>
                                      <p:cBhvr>
                                        <p:cTn id="318" dur="1" fill="hold">
                                          <p:stCondLst>
                                            <p:cond delay="0"/>
                                          </p:stCondLst>
                                        </p:cTn>
                                        <p:tgtEl>
                                          <p:spTgt spid="48"/>
                                        </p:tgtEl>
                                        <p:attrNameLst>
                                          <p:attrName>style.visibility</p:attrName>
                                        </p:attrNameLst>
                                      </p:cBhvr>
                                      <p:to>
                                        <p:strVal val="visible"/>
                                      </p:to>
                                    </p:set>
                                    <p:animEffect transition="in" filter="fade">
                                      <p:cBhvr>
                                        <p:cTn id="319" dur="800" decel="100000"/>
                                        <p:tgtEl>
                                          <p:spTgt spid="48"/>
                                        </p:tgtEl>
                                      </p:cBhvr>
                                    </p:animEffect>
                                    <p:anim calcmode="lin" valueType="num">
                                      <p:cBhvr>
                                        <p:cTn id="320" dur="800" decel="100000" fill="hold"/>
                                        <p:tgtEl>
                                          <p:spTgt spid="48"/>
                                        </p:tgtEl>
                                        <p:attrNameLst>
                                          <p:attrName>style.rotation</p:attrName>
                                        </p:attrNameLst>
                                      </p:cBhvr>
                                      <p:tavLst>
                                        <p:tav tm="0">
                                          <p:val>
                                            <p:fltVal val="-90"/>
                                          </p:val>
                                        </p:tav>
                                        <p:tav tm="100000">
                                          <p:val>
                                            <p:fltVal val="0"/>
                                          </p:val>
                                        </p:tav>
                                      </p:tavLst>
                                    </p:anim>
                                    <p:anim calcmode="lin" valueType="num">
                                      <p:cBhvr>
                                        <p:cTn id="321" dur="800" decel="100000" fill="hold"/>
                                        <p:tgtEl>
                                          <p:spTgt spid="48"/>
                                        </p:tgtEl>
                                        <p:attrNameLst>
                                          <p:attrName>ppt_x</p:attrName>
                                        </p:attrNameLst>
                                      </p:cBhvr>
                                      <p:tavLst>
                                        <p:tav tm="0">
                                          <p:val>
                                            <p:strVal val="#ppt_x+0.4"/>
                                          </p:val>
                                        </p:tav>
                                        <p:tav tm="100000">
                                          <p:val>
                                            <p:strVal val="#ppt_x-0.05"/>
                                          </p:val>
                                        </p:tav>
                                      </p:tavLst>
                                    </p:anim>
                                    <p:anim calcmode="lin" valueType="num">
                                      <p:cBhvr>
                                        <p:cTn id="322" dur="800" decel="100000" fill="hold"/>
                                        <p:tgtEl>
                                          <p:spTgt spid="48"/>
                                        </p:tgtEl>
                                        <p:attrNameLst>
                                          <p:attrName>ppt_y</p:attrName>
                                        </p:attrNameLst>
                                      </p:cBhvr>
                                      <p:tavLst>
                                        <p:tav tm="0">
                                          <p:val>
                                            <p:strVal val="#ppt_y-0.4"/>
                                          </p:val>
                                        </p:tav>
                                        <p:tav tm="100000">
                                          <p:val>
                                            <p:strVal val="#ppt_y+0.1"/>
                                          </p:val>
                                        </p:tav>
                                      </p:tavLst>
                                    </p:anim>
                                    <p:anim calcmode="lin" valueType="num">
                                      <p:cBhvr>
                                        <p:cTn id="323" dur="200" accel="100000" fill="hold">
                                          <p:stCondLst>
                                            <p:cond delay="800"/>
                                          </p:stCondLst>
                                        </p:cTn>
                                        <p:tgtEl>
                                          <p:spTgt spid="48"/>
                                        </p:tgtEl>
                                        <p:attrNameLst>
                                          <p:attrName>ppt_x</p:attrName>
                                        </p:attrNameLst>
                                      </p:cBhvr>
                                      <p:tavLst>
                                        <p:tav tm="0">
                                          <p:val>
                                            <p:strVal val="#ppt_x-0.05"/>
                                          </p:val>
                                        </p:tav>
                                        <p:tav tm="100000">
                                          <p:val>
                                            <p:strVal val="#ppt_x"/>
                                          </p:val>
                                        </p:tav>
                                      </p:tavLst>
                                    </p:anim>
                                    <p:anim calcmode="lin" valueType="num">
                                      <p:cBhvr>
                                        <p:cTn id="324" dur="200" accel="100000" fill="hold">
                                          <p:stCondLst>
                                            <p:cond delay="800"/>
                                          </p:stCondLst>
                                        </p:cTn>
                                        <p:tgtEl>
                                          <p:spTgt spid="48"/>
                                        </p:tgtEl>
                                        <p:attrNameLst>
                                          <p:attrName>ppt_y</p:attrName>
                                        </p:attrNameLst>
                                      </p:cBhvr>
                                      <p:tavLst>
                                        <p:tav tm="0">
                                          <p:val>
                                            <p:strVal val="#ppt_y+0.1"/>
                                          </p:val>
                                        </p:tav>
                                        <p:tav tm="100000">
                                          <p:val>
                                            <p:strVal val="#ppt_y"/>
                                          </p:val>
                                        </p:tav>
                                      </p:tavLst>
                                    </p:anim>
                                  </p:childTnLst>
                                </p:cTn>
                              </p:par>
                              <p:par>
                                <p:cTn id="325" presetID="30" presetClass="entr" presetSubtype="0" fill="hold" grpId="0" nodeType="withEffect">
                                  <p:stCondLst>
                                    <p:cond delay="0"/>
                                  </p:stCondLst>
                                  <p:childTnLst>
                                    <p:set>
                                      <p:cBhvr>
                                        <p:cTn id="326" dur="1" fill="hold">
                                          <p:stCondLst>
                                            <p:cond delay="0"/>
                                          </p:stCondLst>
                                        </p:cTn>
                                        <p:tgtEl>
                                          <p:spTgt spid="49"/>
                                        </p:tgtEl>
                                        <p:attrNameLst>
                                          <p:attrName>style.visibility</p:attrName>
                                        </p:attrNameLst>
                                      </p:cBhvr>
                                      <p:to>
                                        <p:strVal val="visible"/>
                                      </p:to>
                                    </p:set>
                                    <p:animEffect transition="in" filter="fade">
                                      <p:cBhvr>
                                        <p:cTn id="327" dur="800" decel="100000"/>
                                        <p:tgtEl>
                                          <p:spTgt spid="49"/>
                                        </p:tgtEl>
                                      </p:cBhvr>
                                    </p:animEffect>
                                    <p:anim calcmode="lin" valueType="num">
                                      <p:cBhvr>
                                        <p:cTn id="328" dur="800" decel="100000" fill="hold"/>
                                        <p:tgtEl>
                                          <p:spTgt spid="49"/>
                                        </p:tgtEl>
                                        <p:attrNameLst>
                                          <p:attrName>style.rotation</p:attrName>
                                        </p:attrNameLst>
                                      </p:cBhvr>
                                      <p:tavLst>
                                        <p:tav tm="0">
                                          <p:val>
                                            <p:fltVal val="-90"/>
                                          </p:val>
                                        </p:tav>
                                        <p:tav tm="100000">
                                          <p:val>
                                            <p:fltVal val="0"/>
                                          </p:val>
                                        </p:tav>
                                      </p:tavLst>
                                    </p:anim>
                                    <p:anim calcmode="lin" valueType="num">
                                      <p:cBhvr>
                                        <p:cTn id="329" dur="800" decel="100000" fill="hold"/>
                                        <p:tgtEl>
                                          <p:spTgt spid="49"/>
                                        </p:tgtEl>
                                        <p:attrNameLst>
                                          <p:attrName>ppt_x</p:attrName>
                                        </p:attrNameLst>
                                      </p:cBhvr>
                                      <p:tavLst>
                                        <p:tav tm="0">
                                          <p:val>
                                            <p:strVal val="#ppt_x+0.4"/>
                                          </p:val>
                                        </p:tav>
                                        <p:tav tm="100000">
                                          <p:val>
                                            <p:strVal val="#ppt_x-0.05"/>
                                          </p:val>
                                        </p:tav>
                                      </p:tavLst>
                                    </p:anim>
                                    <p:anim calcmode="lin" valueType="num">
                                      <p:cBhvr>
                                        <p:cTn id="330" dur="800" decel="100000" fill="hold"/>
                                        <p:tgtEl>
                                          <p:spTgt spid="49"/>
                                        </p:tgtEl>
                                        <p:attrNameLst>
                                          <p:attrName>ppt_y</p:attrName>
                                        </p:attrNameLst>
                                      </p:cBhvr>
                                      <p:tavLst>
                                        <p:tav tm="0">
                                          <p:val>
                                            <p:strVal val="#ppt_y-0.4"/>
                                          </p:val>
                                        </p:tav>
                                        <p:tav tm="100000">
                                          <p:val>
                                            <p:strVal val="#ppt_y+0.1"/>
                                          </p:val>
                                        </p:tav>
                                      </p:tavLst>
                                    </p:anim>
                                    <p:anim calcmode="lin" valueType="num">
                                      <p:cBhvr>
                                        <p:cTn id="331" dur="200" accel="100000" fill="hold">
                                          <p:stCondLst>
                                            <p:cond delay="800"/>
                                          </p:stCondLst>
                                        </p:cTn>
                                        <p:tgtEl>
                                          <p:spTgt spid="49"/>
                                        </p:tgtEl>
                                        <p:attrNameLst>
                                          <p:attrName>ppt_x</p:attrName>
                                        </p:attrNameLst>
                                      </p:cBhvr>
                                      <p:tavLst>
                                        <p:tav tm="0">
                                          <p:val>
                                            <p:strVal val="#ppt_x-0.05"/>
                                          </p:val>
                                        </p:tav>
                                        <p:tav tm="100000">
                                          <p:val>
                                            <p:strVal val="#ppt_x"/>
                                          </p:val>
                                        </p:tav>
                                      </p:tavLst>
                                    </p:anim>
                                    <p:anim calcmode="lin" valueType="num">
                                      <p:cBhvr>
                                        <p:cTn id="332" dur="200" accel="100000" fill="hold">
                                          <p:stCondLst>
                                            <p:cond delay="800"/>
                                          </p:stCondLst>
                                        </p:cTn>
                                        <p:tgtEl>
                                          <p:spTgt spid="49"/>
                                        </p:tgtEl>
                                        <p:attrNameLst>
                                          <p:attrName>ppt_y</p:attrName>
                                        </p:attrNameLst>
                                      </p:cBhvr>
                                      <p:tavLst>
                                        <p:tav tm="0">
                                          <p:val>
                                            <p:strVal val="#ppt_y+0.1"/>
                                          </p:val>
                                        </p:tav>
                                        <p:tav tm="100000">
                                          <p:val>
                                            <p:strVal val="#ppt_y"/>
                                          </p:val>
                                        </p:tav>
                                      </p:tavLst>
                                    </p:anim>
                                  </p:childTnLst>
                                </p:cTn>
                              </p:par>
                              <p:par>
                                <p:cTn id="333" presetID="30" presetClass="entr" presetSubtype="0" fill="hold" grpId="0" nodeType="withEffect">
                                  <p:stCondLst>
                                    <p:cond delay="0"/>
                                  </p:stCondLst>
                                  <p:childTnLst>
                                    <p:set>
                                      <p:cBhvr>
                                        <p:cTn id="334" dur="1" fill="hold">
                                          <p:stCondLst>
                                            <p:cond delay="0"/>
                                          </p:stCondLst>
                                        </p:cTn>
                                        <p:tgtEl>
                                          <p:spTgt spid="50"/>
                                        </p:tgtEl>
                                        <p:attrNameLst>
                                          <p:attrName>style.visibility</p:attrName>
                                        </p:attrNameLst>
                                      </p:cBhvr>
                                      <p:to>
                                        <p:strVal val="visible"/>
                                      </p:to>
                                    </p:set>
                                    <p:animEffect transition="in" filter="fade">
                                      <p:cBhvr>
                                        <p:cTn id="335" dur="800" decel="100000"/>
                                        <p:tgtEl>
                                          <p:spTgt spid="50"/>
                                        </p:tgtEl>
                                      </p:cBhvr>
                                    </p:animEffect>
                                    <p:anim calcmode="lin" valueType="num">
                                      <p:cBhvr>
                                        <p:cTn id="336" dur="800" decel="100000" fill="hold"/>
                                        <p:tgtEl>
                                          <p:spTgt spid="50"/>
                                        </p:tgtEl>
                                        <p:attrNameLst>
                                          <p:attrName>style.rotation</p:attrName>
                                        </p:attrNameLst>
                                      </p:cBhvr>
                                      <p:tavLst>
                                        <p:tav tm="0">
                                          <p:val>
                                            <p:fltVal val="-90"/>
                                          </p:val>
                                        </p:tav>
                                        <p:tav tm="100000">
                                          <p:val>
                                            <p:fltVal val="0"/>
                                          </p:val>
                                        </p:tav>
                                      </p:tavLst>
                                    </p:anim>
                                    <p:anim calcmode="lin" valueType="num">
                                      <p:cBhvr>
                                        <p:cTn id="337" dur="800" decel="100000" fill="hold"/>
                                        <p:tgtEl>
                                          <p:spTgt spid="50"/>
                                        </p:tgtEl>
                                        <p:attrNameLst>
                                          <p:attrName>ppt_x</p:attrName>
                                        </p:attrNameLst>
                                      </p:cBhvr>
                                      <p:tavLst>
                                        <p:tav tm="0">
                                          <p:val>
                                            <p:strVal val="#ppt_x+0.4"/>
                                          </p:val>
                                        </p:tav>
                                        <p:tav tm="100000">
                                          <p:val>
                                            <p:strVal val="#ppt_x-0.05"/>
                                          </p:val>
                                        </p:tav>
                                      </p:tavLst>
                                    </p:anim>
                                    <p:anim calcmode="lin" valueType="num">
                                      <p:cBhvr>
                                        <p:cTn id="338" dur="800" decel="100000" fill="hold"/>
                                        <p:tgtEl>
                                          <p:spTgt spid="50"/>
                                        </p:tgtEl>
                                        <p:attrNameLst>
                                          <p:attrName>ppt_y</p:attrName>
                                        </p:attrNameLst>
                                      </p:cBhvr>
                                      <p:tavLst>
                                        <p:tav tm="0">
                                          <p:val>
                                            <p:strVal val="#ppt_y-0.4"/>
                                          </p:val>
                                        </p:tav>
                                        <p:tav tm="100000">
                                          <p:val>
                                            <p:strVal val="#ppt_y+0.1"/>
                                          </p:val>
                                        </p:tav>
                                      </p:tavLst>
                                    </p:anim>
                                    <p:anim calcmode="lin" valueType="num">
                                      <p:cBhvr>
                                        <p:cTn id="339"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340"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par>
                                <p:cTn id="341" presetID="30" presetClass="entr" presetSubtype="0" fill="hold" grpId="0" nodeType="withEffect">
                                  <p:stCondLst>
                                    <p:cond delay="0"/>
                                  </p:stCondLst>
                                  <p:childTnLst>
                                    <p:set>
                                      <p:cBhvr>
                                        <p:cTn id="342" dur="1" fill="hold">
                                          <p:stCondLst>
                                            <p:cond delay="0"/>
                                          </p:stCondLst>
                                        </p:cTn>
                                        <p:tgtEl>
                                          <p:spTgt spid="51"/>
                                        </p:tgtEl>
                                        <p:attrNameLst>
                                          <p:attrName>style.visibility</p:attrName>
                                        </p:attrNameLst>
                                      </p:cBhvr>
                                      <p:to>
                                        <p:strVal val="visible"/>
                                      </p:to>
                                    </p:set>
                                    <p:animEffect transition="in" filter="fade">
                                      <p:cBhvr>
                                        <p:cTn id="343" dur="800" decel="100000"/>
                                        <p:tgtEl>
                                          <p:spTgt spid="51"/>
                                        </p:tgtEl>
                                      </p:cBhvr>
                                    </p:animEffect>
                                    <p:anim calcmode="lin" valueType="num">
                                      <p:cBhvr>
                                        <p:cTn id="344" dur="800" decel="100000" fill="hold"/>
                                        <p:tgtEl>
                                          <p:spTgt spid="51"/>
                                        </p:tgtEl>
                                        <p:attrNameLst>
                                          <p:attrName>style.rotation</p:attrName>
                                        </p:attrNameLst>
                                      </p:cBhvr>
                                      <p:tavLst>
                                        <p:tav tm="0">
                                          <p:val>
                                            <p:fltVal val="-90"/>
                                          </p:val>
                                        </p:tav>
                                        <p:tav tm="100000">
                                          <p:val>
                                            <p:fltVal val="0"/>
                                          </p:val>
                                        </p:tav>
                                      </p:tavLst>
                                    </p:anim>
                                    <p:anim calcmode="lin" valueType="num">
                                      <p:cBhvr>
                                        <p:cTn id="345" dur="800" decel="100000" fill="hold"/>
                                        <p:tgtEl>
                                          <p:spTgt spid="51"/>
                                        </p:tgtEl>
                                        <p:attrNameLst>
                                          <p:attrName>ppt_x</p:attrName>
                                        </p:attrNameLst>
                                      </p:cBhvr>
                                      <p:tavLst>
                                        <p:tav tm="0">
                                          <p:val>
                                            <p:strVal val="#ppt_x+0.4"/>
                                          </p:val>
                                        </p:tav>
                                        <p:tav tm="100000">
                                          <p:val>
                                            <p:strVal val="#ppt_x-0.05"/>
                                          </p:val>
                                        </p:tav>
                                      </p:tavLst>
                                    </p:anim>
                                    <p:anim calcmode="lin" valueType="num">
                                      <p:cBhvr>
                                        <p:cTn id="346" dur="800" decel="100000" fill="hold"/>
                                        <p:tgtEl>
                                          <p:spTgt spid="51"/>
                                        </p:tgtEl>
                                        <p:attrNameLst>
                                          <p:attrName>ppt_y</p:attrName>
                                        </p:attrNameLst>
                                      </p:cBhvr>
                                      <p:tavLst>
                                        <p:tav tm="0">
                                          <p:val>
                                            <p:strVal val="#ppt_y-0.4"/>
                                          </p:val>
                                        </p:tav>
                                        <p:tav tm="100000">
                                          <p:val>
                                            <p:strVal val="#ppt_y+0.1"/>
                                          </p:val>
                                        </p:tav>
                                      </p:tavLst>
                                    </p:anim>
                                    <p:anim calcmode="lin" valueType="num">
                                      <p:cBhvr>
                                        <p:cTn id="347"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348"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par>
                                <p:cTn id="349" presetID="30" presetClass="entr" presetSubtype="0" fill="hold" grpId="0" nodeType="withEffect">
                                  <p:stCondLst>
                                    <p:cond delay="0"/>
                                  </p:stCondLst>
                                  <p:childTnLst>
                                    <p:set>
                                      <p:cBhvr>
                                        <p:cTn id="350" dur="1" fill="hold">
                                          <p:stCondLst>
                                            <p:cond delay="0"/>
                                          </p:stCondLst>
                                        </p:cTn>
                                        <p:tgtEl>
                                          <p:spTgt spid="52"/>
                                        </p:tgtEl>
                                        <p:attrNameLst>
                                          <p:attrName>style.visibility</p:attrName>
                                        </p:attrNameLst>
                                      </p:cBhvr>
                                      <p:to>
                                        <p:strVal val="visible"/>
                                      </p:to>
                                    </p:set>
                                    <p:animEffect transition="in" filter="fade">
                                      <p:cBhvr>
                                        <p:cTn id="351" dur="800" decel="100000"/>
                                        <p:tgtEl>
                                          <p:spTgt spid="52"/>
                                        </p:tgtEl>
                                      </p:cBhvr>
                                    </p:animEffect>
                                    <p:anim calcmode="lin" valueType="num">
                                      <p:cBhvr>
                                        <p:cTn id="352" dur="800" decel="100000" fill="hold"/>
                                        <p:tgtEl>
                                          <p:spTgt spid="52"/>
                                        </p:tgtEl>
                                        <p:attrNameLst>
                                          <p:attrName>style.rotation</p:attrName>
                                        </p:attrNameLst>
                                      </p:cBhvr>
                                      <p:tavLst>
                                        <p:tav tm="0">
                                          <p:val>
                                            <p:fltVal val="-90"/>
                                          </p:val>
                                        </p:tav>
                                        <p:tav tm="100000">
                                          <p:val>
                                            <p:fltVal val="0"/>
                                          </p:val>
                                        </p:tav>
                                      </p:tavLst>
                                    </p:anim>
                                    <p:anim calcmode="lin" valueType="num">
                                      <p:cBhvr>
                                        <p:cTn id="353" dur="800" decel="100000" fill="hold"/>
                                        <p:tgtEl>
                                          <p:spTgt spid="52"/>
                                        </p:tgtEl>
                                        <p:attrNameLst>
                                          <p:attrName>ppt_x</p:attrName>
                                        </p:attrNameLst>
                                      </p:cBhvr>
                                      <p:tavLst>
                                        <p:tav tm="0">
                                          <p:val>
                                            <p:strVal val="#ppt_x+0.4"/>
                                          </p:val>
                                        </p:tav>
                                        <p:tav tm="100000">
                                          <p:val>
                                            <p:strVal val="#ppt_x-0.05"/>
                                          </p:val>
                                        </p:tav>
                                      </p:tavLst>
                                    </p:anim>
                                    <p:anim calcmode="lin" valueType="num">
                                      <p:cBhvr>
                                        <p:cTn id="354" dur="800" decel="100000" fill="hold"/>
                                        <p:tgtEl>
                                          <p:spTgt spid="52"/>
                                        </p:tgtEl>
                                        <p:attrNameLst>
                                          <p:attrName>ppt_y</p:attrName>
                                        </p:attrNameLst>
                                      </p:cBhvr>
                                      <p:tavLst>
                                        <p:tav tm="0">
                                          <p:val>
                                            <p:strVal val="#ppt_y-0.4"/>
                                          </p:val>
                                        </p:tav>
                                        <p:tav tm="100000">
                                          <p:val>
                                            <p:strVal val="#ppt_y+0.1"/>
                                          </p:val>
                                        </p:tav>
                                      </p:tavLst>
                                    </p:anim>
                                    <p:anim calcmode="lin" valueType="num">
                                      <p:cBhvr>
                                        <p:cTn id="355" dur="200" accel="100000" fill="hold">
                                          <p:stCondLst>
                                            <p:cond delay="800"/>
                                          </p:stCondLst>
                                        </p:cTn>
                                        <p:tgtEl>
                                          <p:spTgt spid="52"/>
                                        </p:tgtEl>
                                        <p:attrNameLst>
                                          <p:attrName>ppt_x</p:attrName>
                                        </p:attrNameLst>
                                      </p:cBhvr>
                                      <p:tavLst>
                                        <p:tav tm="0">
                                          <p:val>
                                            <p:strVal val="#ppt_x-0.05"/>
                                          </p:val>
                                        </p:tav>
                                        <p:tav tm="100000">
                                          <p:val>
                                            <p:strVal val="#ppt_x"/>
                                          </p:val>
                                        </p:tav>
                                      </p:tavLst>
                                    </p:anim>
                                    <p:anim calcmode="lin" valueType="num">
                                      <p:cBhvr>
                                        <p:cTn id="356" dur="200" accel="100000" fill="hold">
                                          <p:stCondLst>
                                            <p:cond delay="800"/>
                                          </p:stCondLst>
                                        </p:cTn>
                                        <p:tgtEl>
                                          <p:spTgt spid="52"/>
                                        </p:tgtEl>
                                        <p:attrNameLst>
                                          <p:attrName>ppt_y</p:attrName>
                                        </p:attrNameLst>
                                      </p:cBhvr>
                                      <p:tavLst>
                                        <p:tav tm="0">
                                          <p:val>
                                            <p:strVal val="#ppt_y+0.1"/>
                                          </p:val>
                                        </p:tav>
                                        <p:tav tm="100000">
                                          <p:val>
                                            <p:strVal val="#ppt_y"/>
                                          </p:val>
                                        </p:tav>
                                      </p:tavLst>
                                    </p:anim>
                                  </p:childTnLst>
                                </p:cTn>
                              </p:par>
                              <p:par>
                                <p:cTn id="357" presetID="30" presetClass="entr" presetSubtype="0" fill="hold" grpId="0" nodeType="withEffect">
                                  <p:stCondLst>
                                    <p:cond delay="0"/>
                                  </p:stCondLst>
                                  <p:childTnLst>
                                    <p:set>
                                      <p:cBhvr>
                                        <p:cTn id="358" dur="1" fill="hold">
                                          <p:stCondLst>
                                            <p:cond delay="0"/>
                                          </p:stCondLst>
                                        </p:cTn>
                                        <p:tgtEl>
                                          <p:spTgt spid="53"/>
                                        </p:tgtEl>
                                        <p:attrNameLst>
                                          <p:attrName>style.visibility</p:attrName>
                                        </p:attrNameLst>
                                      </p:cBhvr>
                                      <p:to>
                                        <p:strVal val="visible"/>
                                      </p:to>
                                    </p:set>
                                    <p:animEffect transition="in" filter="fade">
                                      <p:cBhvr>
                                        <p:cTn id="359" dur="800" decel="100000"/>
                                        <p:tgtEl>
                                          <p:spTgt spid="53"/>
                                        </p:tgtEl>
                                      </p:cBhvr>
                                    </p:animEffect>
                                    <p:anim calcmode="lin" valueType="num">
                                      <p:cBhvr>
                                        <p:cTn id="360" dur="800" decel="100000" fill="hold"/>
                                        <p:tgtEl>
                                          <p:spTgt spid="53"/>
                                        </p:tgtEl>
                                        <p:attrNameLst>
                                          <p:attrName>style.rotation</p:attrName>
                                        </p:attrNameLst>
                                      </p:cBhvr>
                                      <p:tavLst>
                                        <p:tav tm="0">
                                          <p:val>
                                            <p:fltVal val="-90"/>
                                          </p:val>
                                        </p:tav>
                                        <p:tav tm="100000">
                                          <p:val>
                                            <p:fltVal val="0"/>
                                          </p:val>
                                        </p:tav>
                                      </p:tavLst>
                                    </p:anim>
                                    <p:anim calcmode="lin" valueType="num">
                                      <p:cBhvr>
                                        <p:cTn id="361" dur="800" decel="100000" fill="hold"/>
                                        <p:tgtEl>
                                          <p:spTgt spid="53"/>
                                        </p:tgtEl>
                                        <p:attrNameLst>
                                          <p:attrName>ppt_x</p:attrName>
                                        </p:attrNameLst>
                                      </p:cBhvr>
                                      <p:tavLst>
                                        <p:tav tm="0">
                                          <p:val>
                                            <p:strVal val="#ppt_x+0.4"/>
                                          </p:val>
                                        </p:tav>
                                        <p:tav tm="100000">
                                          <p:val>
                                            <p:strVal val="#ppt_x-0.05"/>
                                          </p:val>
                                        </p:tav>
                                      </p:tavLst>
                                    </p:anim>
                                    <p:anim calcmode="lin" valueType="num">
                                      <p:cBhvr>
                                        <p:cTn id="362" dur="800" decel="100000" fill="hold"/>
                                        <p:tgtEl>
                                          <p:spTgt spid="53"/>
                                        </p:tgtEl>
                                        <p:attrNameLst>
                                          <p:attrName>ppt_y</p:attrName>
                                        </p:attrNameLst>
                                      </p:cBhvr>
                                      <p:tavLst>
                                        <p:tav tm="0">
                                          <p:val>
                                            <p:strVal val="#ppt_y-0.4"/>
                                          </p:val>
                                        </p:tav>
                                        <p:tav tm="100000">
                                          <p:val>
                                            <p:strVal val="#ppt_y+0.1"/>
                                          </p:val>
                                        </p:tav>
                                      </p:tavLst>
                                    </p:anim>
                                    <p:anim calcmode="lin" valueType="num">
                                      <p:cBhvr>
                                        <p:cTn id="363"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364"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par>
                                <p:cTn id="365" presetID="30" presetClass="entr" presetSubtype="0" fill="hold" grpId="0" nodeType="withEffect">
                                  <p:stCondLst>
                                    <p:cond delay="0"/>
                                  </p:stCondLst>
                                  <p:childTnLst>
                                    <p:set>
                                      <p:cBhvr>
                                        <p:cTn id="366" dur="1" fill="hold">
                                          <p:stCondLst>
                                            <p:cond delay="0"/>
                                          </p:stCondLst>
                                        </p:cTn>
                                        <p:tgtEl>
                                          <p:spTgt spid="54"/>
                                        </p:tgtEl>
                                        <p:attrNameLst>
                                          <p:attrName>style.visibility</p:attrName>
                                        </p:attrNameLst>
                                      </p:cBhvr>
                                      <p:to>
                                        <p:strVal val="visible"/>
                                      </p:to>
                                    </p:set>
                                    <p:animEffect transition="in" filter="fade">
                                      <p:cBhvr>
                                        <p:cTn id="367" dur="800" decel="100000"/>
                                        <p:tgtEl>
                                          <p:spTgt spid="54"/>
                                        </p:tgtEl>
                                      </p:cBhvr>
                                    </p:animEffect>
                                    <p:anim calcmode="lin" valueType="num">
                                      <p:cBhvr>
                                        <p:cTn id="368" dur="800" decel="100000" fill="hold"/>
                                        <p:tgtEl>
                                          <p:spTgt spid="54"/>
                                        </p:tgtEl>
                                        <p:attrNameLst>
                                          <p:attrName>style.rotation</p:attrName>
                                        </p:attrNameLst>
                                      </p:cBhvr>
                                      <p:tavLst>
                                        <p:tav tm="0">
                                          <p:val>
                                            <p:fltVal val="-90"/>
                                          </p:val>
                                        </p:tav>
                                        <p:tav tm="100000">
                                          <p:val>
                                            <p:fltVal val="0"/>
                                          </p:val>
                                        </p:tav>
                                      </p:tavLst>
                                    </p:anim>
                                    <p:anim calcmode="lin" valueType="num">
                                      <p:cBhvr>
                                        <p:cTn id="369" dur="800" decel="100000" fill="hold"/>
                                        <p:tgtEl>
                                          <p:spTgt spid="54"/>
                                        </p:tgtEl>
                                        <p:attrNameLst>
                                          <p:attrName>ppt_x</p:attrName>
                                        </p:attrNameLst>
                                      </p:cBhvr>
                                      <p:tavLst>
                                        <p:tav tm="0">
                                          <p:val>
                                            <p:strVal val="#ppt_x+0.4"/>
                                          </p:val>
                                        </p:tav>
                                        <p:tav tm="100000">
                                          <p:val>
                                            <p:strVal val="#ppt_x-0.05"/>
                                          </p:val>
                                        </p:tav>
                                      </p:tavLst>
                                    </p:anim>
                                    <p:anim calcmode="lin" valueType="num">
                                      <p:cBhvr>
                                        <p:cTn id="370" dur="800" decel="100000" fill="hold"/>
                                        <p:tgtEl>
                                          <p:spTgt spid="54"/>
                                        </p:tgtEl>
                                        <p:attrNameLst>
                                          <p:attrName>ppt_y</p:attrName>
                                        </p:attrNameLst>
                                      </p:cBhvr>
                                      <p:tavLst>
                                        <p:tav tm="0">
                                          <p:val>
                                            <p:strVal val="#ppt_y-0.4"/>
                                          </p:val>
                                        </p:tav>
                                        <p:tav tm="100000">
                                          <p:val>
                                            <p:strVal val="#ppt_y+0.1"/>
                                          </p:val>
                                        </p:tav>
                                      </p:tavLst>
                                    </p:anim>
                                    <p:anim calcmode="lin" valueType="num">
                                      <p:cBhvr>
                                        <p:cTn id="371"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372"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par>
                                <p:cTn id="373" presetID="30" presetClass="entr" presetSubtype="0" fill="hold" grpId="0" nodeType="withEffect">
                                  <p:stCondLst>
                                    <p:cond delay="0"/>
                                  </p:stCondLst>
                                  <p:childTnLst>
                                    <p:set>
                                      <p:cBhvr>
                                        <p:cTn id="374" dur="1" fill="hold">
                                          <p:stCondLst>
                                            <p:cond delay="0"/>
                                          </p:stCondLst>
                                        </p:cTn>
                                        <p:tgtEl>
                                          <p:spTgt spid="55"/>
                                        </p:tgtEl>
                                        <p:attrNameLst>
                                          <p:attrName>style.visibility</p:attrName>
                                        </p:attrNameLst>
                                      </p:cBhvr>
                                      <p:to>
                                        <p:strVal val="visible"/>
                                      </p:to>
                                    </p:set>
                                    <p:animEffect transition="in" filter="fade">
                                      <p:cBhvr>
                                        <p:cTn id="375" dur="800" decel="100000"/>
                                        <p:tgtEl>
                                          <p:spTgt spid="55"/>
                                        </p:tgtEl>
                                      </p:cBhvr>
                                    </p:animEffect>
                                    <p:anim calcmode="lin" valueType="num">
                                      <p:cBhvr>
                                        <p:cTn id="376" dur="800" decel="100000" fill="hold"/>
                                        <p:tgtEl>
                                          <p:spTgt spid="55"/>
                                        </p:tgtEl>
                                        <p:attrNameLst>
                                          <p:attrName>style.rotation</p:attrName>
                                        </p:attrNameLst>
                                      </p:cBhvr>
                                      <p:tavLst>
                                        <p:tav tm="0">
                                          <p:val>
                                            <p:fltVal val="-90"/>
                                          </p:val>
                                        </p:tav>
                                        <p:tav tm="100000">
                                          <p:val>
                                            <p:fltVal val="0"/>
                                          </p:val>
                                        </p:tav>
                                      </p:tavLst>
                                    </p:anim>
                                    <p:anim calcmode="lin" valueType="num">
                                      <p:cBhvr>
                                        <p:cTn id="377" dur="800" decel="100000" fill="hold"/>
                                        <p:tgtEl>
                                          <p:spTgt spid="55"/>
                                        </p:tgtEl>
                                        <p:attrNameLst>
                                          <p:attrName>ppt_x</p:attrName>
                                        </p:attrNameLst>
                                      </p:cBhvr>
                                      <p:tavLst>
                                        <p:tav tm="0">
                                          <p:val>
                                            <p:strVal val="#ppt_x+0.4"/>
                                          </p:val>
                                        </p:tav>
                                        <p:tav tm="100000">
                                          <p:val>
                                            <p:strVal val="#ppt_x-0.05"/>
                                          </p:val>
                                        </p:tav>
                                      </p:tavLst>
                                    </p:anim>
                                    <p:anim calcmode="lin" valueType="num">
                                      <p:cBhvr>
                                        <p:cTn id="378" dur="800" decel="100000" fill="hold"/>
                                        <p:tgtEl>
                                          <p:spTgt spid="55"/>
                                        </p:tgtEl>
                                        <p:attrNameLst>
                                          <p:attrName>ppt_y</p:attrName>
                                        </p:attrNameLst>
                                      </p:cBhvr>
                                      <p:tavLst>
                                        <p:tav tm="0">
                                          <p:val>
                                            <p:strVal val="#ppt_y-0.4"/>
                                          </p:val>
                                        </p:tav>
                                        <p:tav tm="100000">
                                          <p:val>
                                            <p:strVal val="#ppt_y+0.1"/>
                                          </p:val>
                                        </p:tav>
                                      </p:tavLst>
                                    </p:anim>
                                    <p:anim calcmode="lin" valueType="num">
                                      <p:cBhvr>
                                        <p:cTn id="379" dur="200" accel="100000" fill="hold">
                                          <p:stCondLst>
                                            <p:cond delay="800"/>
                                          </p:stCondLst>
                                        </p:cTn>
                                        <p:tgtEl>
                                          <p:spTgt spid="55"/>
                                        </p:tgtEl>
                                        <p:attrNameLst>
                                          <p:attrName>ppt_x</p:attrName>
                                        </p:attrNameLst>
                                      </p:cBhvr>
                                      <p:tavLst>
                                        <p:tav tm="0">
                                          <p:val>
                                            <p:strVal val="#ppt_x-0.05"/>
                                          </p:val>
                                        </p:tav>
                                        <p:tav tm="100000">
                                          <p:val>
                                            <p:strVal val="#ppt_x"/>
                                          </p:val>
                                        </p:tav>
                                      </p:tavLst>
                                    </p:anim>
                                    <p:anim calcmode="lin" valueType="num">
                                      <p:cBhvr>
                                        <p:cTn id="380" dur="200" accel="100000" fill="hold">
                                          <p:stCondLst>
                                            <p:cond delay="800"/>
                                          </p:stCondLst>
                                        </p:cTn>
                                        <p:tgtEl>
                                          <p:spTgt spid="55"/>
                                        </p:tgtEl>
                                        <p:attrNameLst>
                                          <p:attrName>ppt_y</p:attrName>
                                        </p:attrNameLst>
                                      </p:cBhvr>
                                      <p:tavLst>
                                        <p:tav tm="0">
                                          <p:val>
                                            <p:strVal val="#ppt_y+0.1"/>
                                          </p:val>
                                        </p:tav>
                                        <p:tav tm="100000">
                                          <p:val>
                                            <p:strVal val="#ppt_y"/>
                                          </p:val>
                                        </p:tav>
                                      </p:tavLst>
                                    </p:anim>
                                  </p:childTnLst>
                                </p:cTn>
                              </p:par>
                              <p:par>
                                <p:cTn id="381" presetID="30" presetClass="entr" presetSubtype="0" fill="hold" grpId="0" nodeType="withEffect">
                                  <p:stCondLst>
                                    <p:cond delay="0"/>
                                  </p:stCondLst>
                                  <p:childTnLst>
                                    <p:set>
                                      <p:cBhvr>
                                        <p:cTn id="382" dur="1" fill="hold">
                                          <p:stCondLst>
                                            <p:cond delay="0"/>
                                          </p:stCondLst>
                                        </p:cTn>
                                        <p:tgtEl>
                                          <p:spTgt spid="56"/>
                                        </p:tgtEl>
                                        <p:attrNameLst>
                                          <p:attrName>style.visibility</p:attrName>
                                        </p:attrNameLst>
                                      </p:cBhvr>
                                      <p:to>
                                        <p:strVal val="visible"/>
                                      </p:to>
                                    </p:set>
                                    <p:animEffect transition="in" filter="fade">
                                      <p:cBhvr>
                                        <p:cTn id="383" dur="800" decel="100000"/>
                                        <p:tgtEl>
                                          <p:spTgt spid="56"/>
                                        </p:tgtEl>
                                      </p:cBhvr>
                                    </p:animEffect>
                                    <p:anim calcmode="lin" valueType="num">
                                      <p:cBhvr>
                                        <p:cTn id="384" dur="800" decel="100000" fill="hold"/>
                                        <p:tgtEl>
                                          <p:spTgt spid="56"/>
                                        </p:tgtEl>
                                        <p:attrNameLst>
                                          <p:attrName>style.rotation</p:attrName>
                                        </p:attrNameLst>
                                      </p:cBhvr>
                                      <p:tavLst>
                                        <p:tav tm="0">
                                          <p:val>
                                            <p:fltVal val="-90"/>
                                          </p:val>
                                        </p:tav>
                                        <p:tav tm="100000">
                                          <p:val>
                                            <p:fltVal val="0"/>
                                          </p:val>
                                        </p:tav>
                                      </p:tavLst>
                                    </p:anim>
                                    <p:anim calcmode="lin" valueType="num">
                                      <p:cBhvr>
                                        <p:cTn id="385" dur="800" decel="100000" fill="hold"/>
                                        <p:tgtEl>
                                          <p:spTgt spid="56"/>
                                        </p:tgtEl>
                                        <p:attrNameLst>
                                          <p:attrName>ppt_x</p:attrName>
                                        </p:attrNameLst>
                                      </p:cBhvr>
                                      <p:tavLst>
                                        <p:tav tm="0">
                                          <p:val>
                                            <p:strVal val="#ppt_x+0.4"/>
                                          </p:val>
                                        </p:tav>
                                        <p:tav tm="100000">
                                          <p:val>
                                            <p:strVal val="#ppt_x-0.05"/>
                                          </p:val>
                                        </p:tav>
                                      </p:tavLst>
                                    </p:anim>
                                    <p:anim calcmode="lin" valueType="num">
                                      <p:cBhvr>
                                        <p:cTn id="386" dur="800" decel="100000" fill="hold"/>
                                        <p:tgtEl>
                                          <p:spTgt spid="56"/>
                                        </p:tgtEl>
                                        <p:attrNameLst>
                                          <p:attrName>ppt_y</p:attrName>
                                        </p:attrNameLst>
                                      </p:cBhvr>
                                      <p:tavLst>
                                        <p:tav tm="0">
                                          <p:val>
                                            <p:strVal val="#ppt_y-0.4"/>
                                          </p:val>
                                        </p:tav>
                                        <p:tav tm="100000">
                                          <p:val>
                                            <p:strVal val="#ppt_y+0.1"/>
                                          </p:val>
                                        </p:tav>
                                      </p:tavLst>
                                    </p:anim>
                                    <p:anim calcmode="lin" valueType="num">
                                      <p:cBhvr>
                                        <p:cTn id="387" dur="200" accel="100000" fill="hold">
                                          <p:stCondLst>
                                            <p:cond delay="800"/>
                                          </p:stCondLst>
                                        </p:cTn>
                                        <p:tgtEl>
                                          <p:spTgt spid="56"/>
                                        </p:tgtEl>
                                        <p:attrNameLst>
                                          <p:attrName>ppt_x</p:attrName>
                                        </p:attrNameLst>
                                      </p:cBhvr>
                                      <p:tavLst>
                                        <p:tav tm="0">
                                          <p:val>
                                            <p:strVal val="#ppt_x-0.05"/>
                                          </p:val>
                                        </p:tav>
                                        <p:tav tm="100000">
                                          <p:val>
                                            <p:strVal val="#ppt_x"/>
                                          </p:val>
                                        </p:tav>
                                      </p:tavLst>
                                    </p:anim>
                                    <p:anim calcmode="lin" valueType="num">
                                      <p:cBhvr>
                                        <p:cTn id="388" dur="200" accel="100000" fill="hold">
                                          <p:stCondLst>
                                            <p:cond delay="800"/>
                                          </p:stCondLst>
                                        </p:cTn>
                                        <p:tgtEl>
                                          <p:spTgt spid="56"/>
                                        </p:tgtEl>
                                        <p:attrNameLst>
                                          <p:attrName>ppt_y</p:attrName>
                                        </p:attrNameLst>
                                      </p:cBhvr>
                                      <p:tavLst>
                                        <p:tav tm="0">
                                          <p:val>
                                            <p:strVal val="#ppt_y+0.1"/>
                                          </p:val>
                                        </p:tav>
                                        <p:tav tm="100000">
                                          <p:val>
                                            <p:strVal val="#ppt_y"/>
                                          </p:val>
                                        </p:tav>
                                      </p:tavLst>
                                    </p:anim>
                                  </p:childTnLst>
                                </p:cTn>
                              </p:par>
                              <p:par>
                                <p:cTn id="389" presetID="30" presetClass="entr" presetSubtype="0" fill="hold" grpId="0" nodeType="withEffect">
                                  <p:stCondLst>
                                    <p:cond delay="0"/>
                                  </p:stCondLst>
                                  <p:childTnLst>
                                    <p:set>
                                      <p:cBhvr>
                                        <p:cTn id="390" dur="1" fill="hold">
                                          <p:stCondLst>
                                            <p:cond delay="0"/>
                                          </p:stCondLst>
                                        </p:cTn>
                                        <p:tgtEl>
                                          <p:spTgt spid="57"/>
                                        </p:tgtEl>
                                        <p:attrNameLst>
                                          <p:attrName>style.visibility</p:attrName>
                                        </p:attrNameLst>
                                      </p:cBhvr>
                                      <p:to>
                                        <p:strVal val="visible"/>
                                      </p:to>
                                    </p:set>
                                    <p:animEffect transition="in" filter="fade">
                                      <p:cBhvr>
                                        <p:cTn id="391" dur="800" decel="100000"/>
                                        <p:tgtEl>
                                          <p:spTgt spid="57"/>
                                        </p:tgtEl>
                                      </p:cBhvr>
                                    </p:animEffect>
                                    <p:anim calcmode="lin" valueType="num">
                                      <p:cBhvr>
                                        <p:cTn id="392" dur="800" decel="100000" fill="hold"/>
                                        <p:tgtEl>
                                          <p:spTgt spid="57"/>
                                        </p:tgtEl>
                                        <p:attrNameLst>
                                          <p:attrName>style.rotation</p:attrName>
                                        </p:attrNameLst>
                                      </p:cBhvr>
                                      <p:tavLst>
                                        <p:tav tm="0">
                                          <p:val>
                                            <p:fltVal val="-90"/>
                                          </p:val>
                                        </p:tav>
                                        <p:tav tm="100000">
                                          <p:val>
                                            <p:fltVal val="0"/>
                                          </p:val>
                                        </p:tav>
                                      </p:tavLst>
                                    </p:anim>
                                    <p:anim calcmode="lin" valueType="num">
                                      <p:cBhvr>
                                        <p:cTn id="393" dur="800" decel="100000" fill="hold"/>
                                        <p:tgtEl>
                                          <p:spTgt spid="57"/>
                                        </p:tgtEl>
                                        <p:attrNameLst>
                                          <p:attrName>ppt_x</p:attrName>
                                        </p:attrNameLst>
                                      </p:cBhvr>
                                      <p:tavLst>
                                        <p:tav tm="0">
                                          <p:val>
                                            <p:strVal val="#ppt_x+0.4"/>
                                          </p:val>
                                        </p:tav>
                                        <p:tav tm="100000">
                                          <p:val>
                                            <p:strVal val="#ppt_x-0.05"/>
                                          </p:val>
                                        </p:tav>
                                      </p:tavLst>
                                    </p:anim>
                                    <p:anim calcmode="lin" valueType="num">
                                      <p:cBhvr>
                                        <p:cTn id="394" dur="800" decel="100000" fill="hold"/>
                                        <p:tgtEl>
                                          <p:spTgt spid="57"/>
                                        </p:tgtEl>
                                        <p:attrNameLst>
                                          <p:attrName>ppt_y</p:attrName>
                                        </p:attrNameLst>
                                      </p:cBhvr>
                                      <p:tavLst>
                                        <p:tav tm="0">
                                          <p:val>
                                            <p:strVal val="#ppt_y-0.4"/>
                                          </p:val>
                                        </p:tav>
                                        <p:tav tm="100000">
                                          <p:val>
                                            <p:strVal val="#ppt_y+0.1"/>
                                          </p:val>
                                        </p:tav>
                                      </p:tavLst>
                                    </p:anim>
                                    <p:anim calcmode="lin" valueType="num">
                                      <p:cBhvr>
                                        <p:cTn id="395" dur="200" accel="100000" fill="hold">
                                          <p:stCondLst>
                                            <p:cond delay="800"/>
                                          </p:stCondLst>
                                        </p:cTn>
                                        <p:tgtEl>
                                          <p:spTgt spid="57"/>
                                        </p:tgtEl>
                                        <p:attrNameLst>
                                          <p:attrName>ppt_x</p:attrName>
                                        </p:attrNameLst>
                                      </p:cBhvr>
                                      <p:tavLst>
                                        <p:tav tm="0">
                                          <p:val>
                                            <p:strVal val="#ppt_x-0.05"/>
                                          </p:val>
                                        </p:tav>
                                        <p:tav tm="100000">
                                          <p:val>
                                            <p:strVal val="#ppt_x"/>
                                          </p:val>
                                        </p:tav>
                                      </p:tavLst>
                                    </p:anim>
                                    <p:anim calcmode="lin" valueType="num">
                                      <p:cBhvr>
                                        <p:cTn id="396" dur="200" accel="100000" fill="hold">
                                          <p:stCondLst>
                                            <p:cond delay="800"/>
                                          </p:stCondLst>
                                        </p:cTn>
                                        <p:tgtEl>
                                          <p:spTgt spid="57"/>
                                        </p:tgtEl>
                                        <p:attrNameLst>
                                          <p:attrName>ppt_y</p:attrName>
                                        </p:attrNameLst>
                                      </p:cBhvr>
                                      <p:tavLst>
                                        <p:tav tm="0">
                                          <p:val>
                                            <p:strVal val="#ppt_y+0.1"/>
                                          </p:val>
                                        </p:tav>
                                        <p:tav tm="100000">
                                          <p:val>
                                            <p:strVal val="#ppt_y"/>
                                          </p:val>
                                        </p:tav>
                                      </p:tavLst>
                                    </p:anim>
                                  </p:childTnLst>
                                </p:cTn>
                              </p:par>
                              <p:par>
                                <p:cTn id="397" presetID="30" presetClass="entr" presetSubtype="0" fill="hold" grpId="0" nodeType="withEffect">
                                  <p:stCondLst>
                                    <p:cond delay="0"/>
                                  </p:stCondLst>
                                  <p:childTnLst>
                                    <p:set>
                                      <p:cBhvr>
                                        <p:cTn id="398" dur="1" fill="hold">
                                          <p:stCondLst>
                                            <p:cond delay="0"/>
                                          </p:stCondLst>
                                        </p:cTn>
                                        <p:tgtEl>
                                          <p:spTgt spid="58"/>
                                        </p:tgtEl>
                                        <p:attrNameLst>
                                          <p:attrName>style.visibility</p:attrName>
                                        </p:attrNameLst>
                                      </p:cBhvr>
                                      <p:to>
                                        <p:strVal val="visible"/>
                                      </p:to>
                                    </p:set>
                                    <p:animEffect transition="in" filter="fade">
                                      <p:cBhvr>
                                        <p:cTn id="399" dur="800" decel="100000"/>
                                        <p:tgtEl>
                                          <p:spTgt spid="58"/>
                                        </p:tgtEl>
                                      </p:cBhvr>
                                    </p:animEffect>
                                    <p:anim calcmode="lin" valueType="num">
                                      <p:cBhvr>
                                        <p:cTn id="400" dur="800" decel="100000" fill="hold"/>
                                        <p:tgtEl>
                                          <p:spTgt spid="58"/>
                                        </p:tgtEl>
                                        <p:attrNameLst>
                                          <p:attrName>style.rotation</p:attrName>
                                        </p:attrNameLst>
                                      </p:cBhvr>
                                      <p:tavLst>
                                        <p:tav tm="0">
                                          <p:val>
                                            <p:fltVal val="-90"/>
                                          </p:val>
                                        </p:tav>
                                        <p:tav tm="100000">
                                          <p:val>
                                            <p:fltVal val="0"/>
                                          </p:val>
                                        </p:tav>
                                      </p:tavLst>
                                    </p:anim>
                                    <p:anim calcmode="lin" valueType="num">
                                      <p:cBhvr>
                                        <p:cTn id="401" dur="800" decel="100000" fill="hold"/>
                                        <p:tgtEl>
                                          <p:spTgt spid="58"/>
                                        </p:tgtEl>
                                        <p:attrNameLst>
                                          <p:attrName>ppt_x</p:attrName>
                                        </p:attrNameLst>
                                      </p:cBhvr>
                                      <p:tavLst>
                                        <p:tav tm="0">
                                          <p:val>
                                            <p:strVal val="#ppt_x+0.4"/>
                                          </p:val>
                                        </p:tav>
                                        <p:tav tm="100000">
                                          <p:val>
                                            <p:strVal val="#ppt_x-0.05"/>
                                          </p:val>
                                        </p:tav>
                                      </p:tavLst>
                                    </p:anim>
                                    <p:anim calcmode="lin" valueType="num">
                                      <p:cBhvr>
                                        <p:cTn id="402" dur="800" decel="100000" fill="hold"/>
                                        <p:tgtEl>
                                          <p:spTgt spid="58"/>
                                        </p:tgtEl>
                                        <p:attrNameLst>
                                          <p:attrName>ppt_y</p:attrName>
                                        </p:attrNameLst>
                                      </p:cBhvr>
                                      <p:tavLst>
                                        <p:tav tm="0">
                                          <p:val>
                                            <p:strVal val="#ppt_y-0.4"/>
                                          </p:val>
                                        </p:tav>
                                        <p:tav tm="100000">
                                          <p:val>
                                            <p:strVal val="#ppt_y+0.1"/>
                                          </p:val>
                                        </p:tav>
                                      </p:tavLst>
                                    </p:anim>
                                    <p:anim calcmode="lin" valueType="num">
                                      <p:cBhvr>
                                        <p:cTn id="403" dur="200" accel="100000" fill="hold">
                                          <p:stCondLst>
                                            <p:cond delay="800"/>
                                          </p:stCondLst>
                                        </p:cTn>
                                        <p:tgtEl>
                                          <p:spTgt spid="58"/>
                                        </p:tgtEl>
                                        <p:attrNameLst>
                                          <p:attrName>ppt_x</p:attrName>
                                        </p:attrNameLst>
                                      </p:cBhvr>
                                      <p:tavLst>
                                        <p:tav tm="0">
                                          <p:val>
                                            <p:strVal val="#ppt_x-0.05"/>
                                          </p:val>
                                        </p:tav>
                                        <p:tav tm="100000">
                                          <p:val>
                                            <p:strVal val="#ppt_x"/>
                                          </p:val>
                                        </p:tav>
                                      </p:tavLst>
                                    </p:anim>
                                    <p:anim calcmode="lin" valueType="num">
                                      <p:cBhvr>
                                        <p:cTn id="404" dur="200" accel="100000" fill="hold">
                                          <p:stCondLst>
                                            <p:cond delay="800"/>
                                          </p:stCondLst>
                                        </p:cTn>
                                        <p:tgtEl>
                                          <p:spTgt spid="58"/>
                                        </p:tgtEl>
                                        <p:attrNameLst>
                                          <p:attrName>ppt_y</p:attrName>
                                        </p:attrNameLst>
                                      </p:cBhvr>
                                      <p:tavLst>
                                        <p:tav tm="0">
                                          <p:val>
                                            <p:strVal val="#ppt_y+0.1"/>
                                          </p:val>
                                        </p:tav>
                                        <p:tav tm="100000">
                                          <p:val>
                                            <p:strVal val="#ppt_y"/>
                                          </p:val>
                                        </p:tav>
                                      </p:tavLst>
                                    </p:anim>
                                  </p:childTnLst>
                                </p:cTn>
                              </p:par>
                              <p:par>
                                <p:cTn id="405" presetID="30" presetClass="entr" presetSubtype="0" fill="hold" grpId="0" nodeType="withEffect">
                                  <p:stCondLst>
                                    <p:cond delay="0"/>
                                  </p:stCondLst>
                                  <p:childTnLst>
                                    <p:set>
                                      <p:cBhvr>
                                        <p:cTn id="406" dur="1" fill="hold">
                                          <p:stCondLst>
                                            <p:cond delay="0"/>
                                          </p:stCondLst>
                                        </p:cTn>
                                        <p:tgtEl>
                                          <p:spTgt spid="59"/>
                                        </p:tgtEl>
                                        <p:attrNameLst>
                                          <p:attrName>style.visibility</p:attrName>
                                        </p:attrNameLst>
                                      </p:cBhvr>
                                      <p:to>
                                        <p:strVal val="visible"/>
                                      </p:to>
                                    </p:set>
                                    <p:animEffect transition="in" filter="fade">
                                      <p:cBhvr>
                                        <p:cTn id="407" dur="800" decel="100000"/>
                                        <p:tgtEl>
                                          <p:spTgt spid="59"/>
                                        </p:tgtEl>
                                      </p:cBhvr>
                                    </p:animEffect>
                                    <p:anim calcmode="lin" valueType="num">
                                      <p:cBhvr>
                                        <p:cTn id="408" dur="800" decel="100000" fill="hold"/>
                                        <p:tgtEl>
                                          <p:spTgt spid="59"/>
                                        </p:tgtEl>
                                        <p:attrNameLst>
                                          <p:attrName>style.rotation</p:attrName>
                                        </p:attrNameLst>
                                      </p:cBhvr>
                                      <p:tavLst>
                                        <p:tav tm="0">
                                          <p:val>
                                            <p:fltVal val="-90"/>
                                          </p:val>
                                        </p:tav>
                                        <p:tav tm="100000">
                                          <p:val>
                                            <p:fltVal val="0"/>
                                          </p:val>
                                        </p:tav>
                                      </p:tavLst>
                                    </p:anim>
                                    <p:anim calcmode="lin" valueType="num">
                                      <p:cBhvr>
                                        <p:cTn id="409" dur="800" decel="100000" fill="hold"/>
                                        <p:tgtEl>
                                          <p:spTgt spid="59"/>
                                        </p:tgtEl>
                                        <p:attrNameLst>
                                          <p:attrName>ppt_x</p:attrName>
                                        </p:attrNameLst>
                                      </p:cBhvr>
                                      <p:tavLst>
                                        <p:tav tm="0">
                                          <p:val>
                                            <p:strVal val="#ppt_x+0.4"/>
                                          </p:val>
                                        </p:tav>
                                        <p:tav tm="100000">
                                          <p:val>
                                            <p:strVal val="#ppt_x-0.05"/>
                                          </p:val>
                                        </p:tav>
                                      </p:tavLst>
                                    </p:anim>
                                    <p:anim calcmode="lin" valueType="num">
                                      <p:cBhvr>
                                        <p:cTn id="410" dur="800" decel="100000" fill="hold"/>
                                        <p:tgtEl>
                                          <p:spTgt spid="59"/>
                                        </p:tgtEl>
                                        <p:attrNameLst>
                                          <p:attrName>ppt_y</p:attrName>
                                        </p:attrNameLst>
                                      </p:cBhvr>
                                      <p:tavLst>
                                        <p:tav tm="0">
                                          <p:val>
                                            <p:strVal val="#ppt_y-0.4"/>
                                          </p:val>
                                        </p:tav>
                                        <p:tav tm="100000">
                                          <p:val>
                                            <p:strVal val="#ppt_y+0.1"/>
                                          </p:val>
                                        </p:tav>
                                      </p:tavLst>
                                    </p:anim>
                                    <p:anim calcmode="lin" valueType="num">
                                      <p:cBhvr>
                                        <p:cTn id="411" dur="200" accel="100000" fill="hold">
                                          <p:stCondLst>
                                            <p:cond delay="800"/>
                                          </p:stCondLst>
                                        </p:cTn>
                                        <p:tgtEl>
                                          <p:spTgt spid="59"/>
                                        </p:tgtEl>
                                        <p:attrNameLst>
                                          <p:attrName>ppt_x</p:attrName>
                                        </p:attrNameLst>
                                      </p:cBhvr>
                                      <p:tavLst>
                                        <p:tav tm="0">
                                          <p:val>
                                            <p:strVal val="#ppt_x-0.05"/>
                                          </p:val>
                                        </p:tav>
                                        <p:tav tm="100000">
                                          <p:val>
                                            <p:strVal val="#ppt_x"/>
                                          </p:val>
                                        </p:tav>
                                      </p:tavLst>
                                    </p:anim>
                                    <p:anim calcmode="lin" valueType="num">
                                      <p:cBhvr>
                                        <p:cTn id="412" dur="200" accel="100000" fill="hold">
                                          <p:stCondLst>
                                            <p:cond delay="800"/>
                                          </p:stCondLst>
                                        </p:cTn>
                                        <p:tgtEl>
                                          <p:spTgt spid="59"/>
                                        </p:tgtEl>
                                        <p:attrNameLst>
                                          <p:attrName>ppt_y</p:attrName>
                                        </p:attrNameLst>
                                      </p:cBhvr>
                                      <p:tavLst>
                                        <p:tav tm="0">
                                          <p:val>
                                            <p:strVal val="#ppt_y+0.1"/>
                                          </p:val>
                                        </p:tav>
                                        <p:tav tm="100000">
                                          <p:val>
                                            <p:strVal val="#ppt_y"/>
                                          </p:val>
                                        </p:tav>
                                      </p:tavLst>
                                    </p:anim>
                                  </p:childTnLst>
                                </p:cTn>
                              </p:par>
                              <p:par>
                                <p:cTn id="413" presetID="30" presetClass="entr" presetSubtype="0" fill="hold" grpId="0" nodeType="withEffect">
                                  <p:stCondLst>
                                    <p:cond delay="0"/>
                                  </p:stCondLst>
                                  <p:childTnLst>
                                    <p:set>
                                      <p:cBhvr>
                                        <p:cTn id="414" dur="1" fill="hold">
                                          <p:stCondLst>
                                            <p:cond delay="0"/>
                                          </p:stCondLst>
                                        </p:cTn>
                                        <p:tgtEl>
                                          <p:spTgt spid="60"/>
                                        </p:tgtEl>
                                        <p:attrNameLst>
                                          <p:attrName>style.visibility</p:attrName>
                                        </p:attrNameLst>
                                      </p:cBhvr>
                                      <p:to>
                                        <p:strVal val="visible"/>
                                      </p:to>
                                    </p:set>
                                    <p:animEffect transition="in" filter="fade">
                                      <p:cBhvr>
                                        <p:cTn id="415" dur="800" decel="100000"/>
                                        <p:tgtEl>
                                          <p:spTgt spid="60"/>
                                        </p:tgtEl>
                                      </p:cBhvr>
                                    </p:animEffect>
                                    <p:anim calcmode="lin" valueType="num">
                                      <p:cBhvr>
                                        <p:cTn id="416" dur="800" decel="100000" fill="hold"/>
                                        <p:tgtEl>
                                          <p:spTgt spid="60"/>
                                        </p:tgtEl>
                                        <p:attrNameLst>
                                          <p:attrName>style.rotation</p:attrName>
                                        </p:attrNameLst>
                                      </p:cBhvr>
                                      <p:tavLst>
                                        <p:tav tm="0">
                                          <p:val>
                                            <p:fltVal val="-90"/>
                                          </p:val>
                                        </p:tav>
                                        <p:tav tm="100000">
                                          <p:val>
                                            <p:fltVal val="0"/>
                                          </p:val>
                                        </p:tav>
                                      </p:tavLst>
                                    </p:anim>
                                    <p:anim calcmode="lin" valueType="num">
                                      <p:cBhvr>
                                        <p:cTn id="417" dur="800" decel="100000" fill="hold"/>
                                        <p:tgtEl>
                                          <p:spTgt spid="60"/>
                                        </p:tgtEl>
                                        <p:attrNameLst>
                                          <p:attrName>ppt_x</p:attrName>
                                        </p:attrNameLst>
                                      </p:cBhvr>
                                      <p:tavLst>
                                        <p:tav tm="0">
                                          <p:val>
                                            <p:strVal val="#ppt_x+0.4"/>
                                          </p:val>
                                        </p:tav>
                                        <p:tav tm="100000">
                                          <p:val>
                                            <p:strVal val="#ppt_x-0.05"/>
                                          </p:val>
                                        </p:tav>
                                      </p:tavLst>
                                    </p:anim>
                                    <p:anim calcmode="lin" valueType="num">
                                      <p:cBhvr>
                                        <p:cTn id="418" dur="800" decel="100000" fill="hold"/>
                                        <p:tgtEl>
                                          <p:spTgt spid="60"/>
                                        </p:tgtEl>
                                        <p:attrNameLst>
                                          <p:attrName>ppt_y</p:attrName>
                                        </p:attrNameLst>
                                      </p:cBhvr>
                                      <p:tavLst>
                                        <p:tav tm="0">
                                          <p:val>
                                            <p:strVal val="#ppt_y-0.4"/>
                                          </p:val>
                                        </p:tav>
                                        <p:tav tm="100000">
                                          <p:val>
                                            <p:strVal val="#ppt_y+0.1"/>
                                          </p:val>
                                        </p:tav>
                                      </p:tavLst>
                                    </p:anim>
                                    <p:anim calcmode="lin" valueType="num">
                                      <p:cBhvr>
                                        <p:cTn id="419" dur="200" accel="100000" fill="hold">
                                          <p:stCondLst>
                                            <p:cond delay="800"/>
                                          </p:stCondLst>
                                        </p:cTn>
                                        <p:tgtEl>
                                          <p:spTgt spid="60"/>
                                        </p:tgtEl>
                                        <p:attrNameLst>
                                          <p:attrName>ppt_x</p:attrName>
                                        </p:attrNameLst>
                                      </p:cBhvr>
                                      <p:tavLst>
                                        <p:tav tm="0">
                                          <p:val>
                                            <p:strVal val="#ppt_x-0.05"/>
                                          </p:val>
                                        </p:tav>
                                        <p:tav tm="100000">
                                          <p:val>
                                            <p:strVal val="#ppt_x"/>
                                          </p:val>
                                        </p:tav>
                                      </p:tavLst>
                                    </p:anim>
                                    <p:anim calcmode="lin" valueType="num">
                                      <p:cBhvr>
                                        <p:cTn id="420" dur="200" accel="100000" fill="hold">
                                          <p:stCondLst>
                                            <p:cond delay="800"/>
                                          </p:stCondLst>
                                        </p:cTn>
                                        <p:tgtEl>
                                          <p:spTgt spid="60"/>
                                        </p:tgtEl>
                                        <p:attrNameLst>
                                          <p:attrName>ppt_y</p:attrName>
                                        </p:attrNameLst>
                                      </p:cBhvr>
                                      <p:tavLst>
                                        <p:tav tm="0">
                                          <p:val>
                                            <p:strVal val="#ppt_y+0.1"/>
                                          </p:val>
                                        </p:tav>
                                        <p:tav tm="100000">
                                          <p:val>
                                            <p:strVal val="#ppt_y"/>
                                          </p:val>
                                        </p:tav>
                                      </p:tavLst>
                                    </p:anim>
                                  </p:childTnLst>
                                </p:cTn>
                              </p:par>
                              <p:par>
                                <p:cTn id="421" presetID="30" presetClass="entr" presetSubtype="0" fill="hold" grpId="0" nodeType="withEffect">
                                  <p:stCondLst>
                                    <p:cond delay="0"/>
                                  </p:stCondLst>
                                  <p:childTnLst>
                                    <p:set>
                                      <p:cBhvr>
                                        <p:cTn id="422" dur="1" fill="hold">
                                          <p:stCondLst>
                                            <p:cond delay="0"/>
                                          </p:stCondLst>
                                        </p:cTn>
                                        <p:tgtEl>
                                          <p:spTgt spid="61"/>
                                        </p:tgtEl>
                                        <p:attrNameLst>
                                          <p:attrName>style.visibility</p:attrName>
                                        </p:attrNameLst>
                                      </p:cBhvr>
                                      <p:to>
                                        <p:strVal val="visible"/>
                                      </p:to>
                                    </p:set>
                                    <p:animEffect transition="in" filter="fade">
                                      <p:cBhvr>
                                        <p:cTn id="423" dur="800" decel="100000"/>
                                        <p:tgtEl>
                                          <p:spTgt spid="61"/>
                                        </p:tgtEl>
                                      </p:cBhvr>
                                    </p:animEffect>
                                    <p:anim calcmode="lin" valueType="num">
                                      <p:cBhvr>
                                        <p:cTn id="424" dur="800" decel="100000" fill="hold"/>
                                        <p:tgtEl>
                                          <p:spTgt spid="61"/>
                                        </p:tgtEl>
                                        <p:attrNameLst>
                                          <p:attrName>style.rotation</p:attrName>
                                        </p:attrNameLst>
                                      </p:cBhvr>
                                      <p:tavLst>
                                        <p:tav tm="0">
                                          <p:val>
                                            <p:fltVal val="-90"/>
                                          </p:val>
                                        </p:tav>
                                        <p:tav tm="100000">
                                          <p:val>
                                            <p:fltVal val="0"/>
                                          </p:val>
                                        </p:tav>
                                      </p:tavLst>
                                    </p:anim>
                                    <p:anim calcmode="lin" valueType="num">
                                      <p:cBhvr>
                                        <p:cTn id="425" dur="800" decel="100000" fill="hold"/>
                                        <p:tgtEl>
                                          <p:spTgt spid="61"/>
                                        </p:tgtEl>
                                        <p:attrNameLst>
                                          <p:attrName>ppt_x</p:attrName>
                                        </p:attrNameLst>
                                      </p:cBhvr>
                                      <p:tavLst>
                                        <p:tav tm="0">
                                          <p:val>
                                            <p:strVal val="#ppt_x+0.4"/>
                                          </p:val>
                                        </p:tav>
                                        <p:tav tm="100000">
                                          <p:val>
                                            <p:strVal val="#ppt_x-0.05"/>
                                          </p:val>
                                        </p:tav>
                                      </p:tavLst>
                                    </p:anim>
                                    <p:anim calcmode="lin" valueType="num">
                                      <p:cBhvr>
                                        <p:cTn id="426" dur="800" decel="100000" fill="hold"/>
                                        <p:tgtEl>
                                          <p:spTgt spid="61"/>
                                        </p:tgtEl>
                                        <p:attrNameLst>
                                          <p:attrName>ppt_y</p:attrName>
                                        </p:attrNameLst>
                                      </p:cBhvr>
                                      <p:tavLst>
                                        <p:tav tm="0">
                                          <p:val>
                                            <p:strVal val="#ppt_y-0.4"/>
                                          </p:val>
                                        </p:tav>
                                        <p:tav tm="100000">
                                          <p:val>
                                            <p:strVal val="#ppt_y+0.1"/>
                                          </p:val>
                                        </p:tav>
                                      </p:tavLst>
                                    </p:anim>
                                    <p:anim calcmode="lin" valueType="num">
                                      <p:cBhvr>
                                        <p:cTn id="427" dur="200" accel="100000" fill="hold">
                                          <p:stCondLst>
                                            <p:cond delay="800"/>
                                          </p:stCondLst>
                                        </p:cTn>
                                        <p:tgtEl>
                                          <p:spTgt spid="61"/>
                                        </p:tgtEl>
                                        <p:attrNameLst>
                                          <p:attrName>ppt_x</p:attrName>
                                        </p:attrNameLst>
                                      </p:cBhvr>
                                      <p:tavLst>
                                        <p:tav tm="0">
                                          <p:val>
                                            <p:strVal val="#ppt_x-0.05"/>
                                          </p:val>
                                        </p:tav>
                                        <p:tav tm="100000">
                                          <p:val>
                                            <p:strVal val="#ppt_x"/>
                                          </p:val>
                                        </p:tav>
                                      </p:tavLst>
                                    </p:anim>
                                    <p:anim calcmode="lin" valueType="num">
                                      <p:cBhvr>
                                        <p:cTn id="428" dur="200" accel="100000" fill="hold">
                                          <p:stCondLst>
                                            <p:cond delay="800"/>
                                          </p:stCondLst>
                                        </p:cTn>
                                        <p:tgtEl>
                                          <p:spTgt spid="61"/>
                                        </p:tgtEl>
                                        <p:attrNameLst>
                                          <p:attrName>ppt_y</p:attrName>
                                        </p:attrNameLst>
                                      </p:cBhvr>
                                      <p:tavLst>
                                        <p:tav tm="0">
                                          <p:val>
                                            <p:strVal val="#ppt_y+0.1"/>
                                          </p:val>
                                        </p:tav>
                                        <p:tav tm="100000">
                                          <p:val>
                                            <p:strVal val="#ppt_y"/>
                                          </p:val>
                                        </p:tav>
                                      </p:tavLst>
                                    </p:anim>
                                  </p:childTnLst>
                                </p:cTn>
                              </p:par>
                              <p:par>
                                <p:cTn id="429" presetID="30" presetClass="entr" presetSubtype="0" fill="hold" grpId="0" nodeType="withEffect">
                                  <p:stCondLst>
                                    <p:cond delay="0"/>
                                  </p:stCondLst>
                                  <p:childTnLst>
                                    <p:set>
                                      <p:cBhvr>
                                        <p:cTn id="430" dur="1" fill="hold">
                                          <p:stCondLst>
                                            <p:cond delay="0"/>
                                          </p:stCondLst>
                                        </p:cTn>
                                        <p:tgtEl>
                                          <p:spTgt spid="62"/>
                                        </p:tgtEl>
                                        <p:attrNameLst>
                                          <p:attrName>style.visibility</p:attrName>
                                        </p:attrNameLst>
                                      </p:cBhvr>
                                      <p:to>
                                        <p:strVal val="visible"/>
                                      </p:to>
                                    </p:set>
                                    <p:animEffect transition="in" filter="fade">
                                      <p:cBhvr>
                                        <p:cTn id="431" dur="800" decel="100000"/>
                                        <p:tgtEl>
                                          <p:spTgt spid="62"/>
                                        </p:tgtEl>
                                      </p:cBhvr>
                                    </p:animEffect>
                                    <p:anim calcmode="lin" valueType="num">
                                      <p:cBhvr>
                                        <p:cTn id="432" dur="800" decel="100000" fill="hold"/>
                                        <p:tgtEl>
                                          <p:spTgt spid="62"/>
                                        </p:tgtEl>
                                        <p:attrNameLst>
                                          <p:attrName>style.rotation</p:attrName>
                                        </p:attrNameLst>
                                      </p:cBhvr>
                                      <p:tavLst>
                                        <p:tav tm="0">
                                          <p:val>
                                            <p:fltVal val="-90"/>
                                          </p:val>
                                        </p:tav>
                                        <p:tav tm="100000">
                                          <p:val>
                                            <p:fltVal val="0"/>
                                          </p:val>
                                        </p:tav>
                                      </p:tavLst>
                                    </p:anim>
                                    <p:anim calcmode="lin" valueType="num">
                                      <p:cBhvr>
                                        <p:cTn id="433" dur="800" decel="100000" fill="hold"/>
                                        <p:tgtEl>
                                          <p:spTgt spid="62"/>
                                        </p:tgtEl>
                                        <p:attrNameLst>
                                          <p:attrName>ppt_x</p:attrName>
                                        </p:attrNameLst>
                                      </p:cBhvr>
                                      <p:tavLst>
                                        <p:tav tm="0">
                                          <p:val>
                                            <p:strVal val="#ppt_x+0.4"/>
                                          </p:val>
                                        </p:tav>
                                        <p:tav tm="100000">
                                          <p:val>
                                            <p:strVal val="#ppt_x-0.05"/>
                                          </p:val>
                                        </p:tav>
                                      </p:tavLst>
                                    </p:anim>
                                    <p:anim calcmode="lin" valueType="num">
                                      <p:cBhvr>
                                        <p:cTn id="434" dur="800" decel="100000" fill="hold"/>
                                        <p:tgtEl>
                                          <p:spTgt spid="62"/>
                                        </p:tgtEl>
                                        <p:attrNameLst>
                                          <p:attrName>ppt_y</p:attrName>
                                        </p:attrNameLst>
                                      </p:cBhvr>
                                      <p:tavLst>
                                        <p:tav tm="0">
                                          <p:val>
                                            <p:strVal val="#ppt_y-0.4"/>
                                          </p:val>
                                        </p:tav>
                                        <p:tav tm="100000">
                                          <p:val>
                                            <p:strVal val="#ppt_y+0.1"/>
                                          </p:val>
                                        </p:tav>
                                      </p:tavLst>
                                    </p:anim>
                                    <p:anim calcmode="lin" valueType="num">
                                      <p:cBhvr>
                                        <p:cTn id="435" dur="200" accel="100000" fill="hold">
                                          <p:stCondLst>
                                            <p:cond delay="800"/>
                                          </p:stCondLst>
                                        </p:cTn>
                                        <p:tgtEl>
                                          <p:spTgt spid="62"/>
                                        </p:tgtEl>
                                        <p:attrNameLst>
                                          <p:attrName>ppt_x</p:attrName>
                                        </p:attrNameLst>
                                      </p:cBhvr>
                                      <p:tavLst>
                                        <p:tav tm="0">
                                          <p:val>
                                            <p:strVal val="#ppt_x-0.05"/>
                                          </p:val>
                                        </p:tav>
                                        <p:tav tm="100000">
                                          <p:val>
                                            <p:strVal val="#ppt_x"/>
                                          </p:val>
                                        </p:tav>
                                      </p:tavLst>
                                    </p:anim>
                                    <p:anim calcmode="lin" valueType="num">
                                      <p:cBhvr>
                                        <p:cTn id="436" dur="200" accel="100000" fill="hold">
                                          <p:stCondLst>
                                            <p:cond delay="800"/>
                                          </p:stCondLst>
                                        </p:cTn>
                                        <p:tgtEl>
                                          <p:spTgt spid="62"/>
                                        </p:tgtEl>
                                        <p:attrNameLst>
                                          <p:attrName>ppt_y</p:attrName>
                                        </p:attrNameLst>
                                      </p:cBhvr>
                                      <p:tavLst>
                                        <p:tav tm="0">
                                          <p:val>
                                            <p:strVal val="#ppt_y+0.1"/>
                                          </p:val>
                                        </p:tav>
                                        <p:tav tm="100000">
                                          <p:val>
                                            <p:strVal val="#ppt_y"/>
                                          </p:val>
                                        </p:tav>
                                      </p:tavLst>
                                    </p:anim>
                                  </p:childTnLst>
                                </p:cTn>
                              </p:par>
                              <p:par>
                                <p:cTn id="437" presetID="30" presetClass="entr" presetSubtype="0" fill="hold" grpId="0" nodeType="withEffect">
                                  <p:stCondLst>
                                    <p:cond delay="0"/>
                                  </p:stCondLst>
                                  <p:childTnLst>
                                    <p:set>
                                      <p:cBhvr>
                                        <p:cTn id="438" dur="1" fill="hold">
                                          <p:stCondLst>
                                            <p:cond delay="0"/>
                                          </p:stCondLst>
                                        </p:cTn>
                                        <p:tgtEl>
                                          <p:spTgt spid="63"/>
                                        </p:tgtEl>
                                        <p:attrNameLst>
                                          <p:attrName>style.visibility</p:attrName>
                                        </p:attrNameLst>
                                      </p:cBhvr>
                                      <p:to>
                                        <p:strVal val="visible"/>
                                      </p:to>
                                    </p:set>
                                    <p:animEffect transition="in" filter="fade">
                                      <p:cBhvr>
                                        <p:cTn id="439" dur="800" decel="100000"/>
                                        <p:tgtEl>
                                          <p:spTgt spid="63"/>
                                        </p:tgtEl>
                                      </p:cBhvr>
                                    </p:animEffect>
                                    <p:anim calcmode="lin" valueType="num">
                                      <p:cBhvr>
                                        <p:cTn id="440" dur="800" decel="100000" fill="hold"/>
                                        <p:tgtEl>
                                          <p:spTgt spid="63"/>
                                        </p:tgtEl>
                                        <p:attrNameLst>
                                          <p:attrName>style.rotation</p:attrName>
                                        </p:attrNameLst>
                                      </p:cBhvr>
                                      <p:tavLst>
                                        <p:tav tm="0">
                                          <p:val>
                                            <p:fltVal val="-90"/>
                                          </p:val>
                                        </p:tav>
                                        <p:tav tm="100000">
                                          <p:val>
                                            <p:fltVal val="0"/>
                                          </p:val>
                                        </p:tav>
                                      </p:tavLst>
                                    </p:anim>
                                    <p:anim calcmode="lin" valueType="num">
                                      <p:cBhvr>
                                        <p:cTn id="441" dur="800" decel="100000" fill="hold"/>
                                        <p:tgtEl>
                                          <p:spTgt spid="63"/>
                                        </p:tgtEl>
                                        <p:attrNameLst>
                                          <p:attrName>ppt_x</p:attrName>
                                        </p:attrNameLst>
                                      </p:cBhvr>
                                      <p:tavLst>
                                        <p:tav tm="0">
                                          <p:val>
                                            <p:strVal val="#ppt_x+0.4"/>
                                          </p:val>
                                        </p:tav>
                                        <p:tav tm="100000">
                                          <p:val>
                                            <p:strVal val="#ppt_x-0.05"/>
                                          </p:val>
                                        </p:tav>
                                      </p:tavLst>
                                    </p:anim>
                                    <p:anim calcmode="lin" valueType="num">
                                      <p:cBhvr>
                                        <p:cTn id="442" dur="800" decel="100000" fill="hold"/>
                                        <p:tgtEl>
                                          <p:spTgt spid="63"/>
                                        </p:tgtEl>
                                        <p:attrNameLst>
                                          <p:attrName>ppt_y</p:attrName>
                                        </p:attrNameLst>
                                      </p:cBhvr>
                                      <p:tavLst>
                                        <p:tav tm="0">
                                          <p:val>
                                            <p:strVal val="#ppt_y-0.4"/>
                                          </p:val>
                                        </p:tav>
                                        <p:tav tm="100000">
                                          <p:val>
                                            <p:strVal val="#ppt_y+0.1"/>
                                          </p:val>
                                        </p:tav>
                                      </p:tavLst>
                                    </p:anim>
                                    <p:anim calcmode="lin" valueType="num">
                                      <p:cBhvr>
                                        <p:cTn id="443" dur="200" accel="100000" fill="hold">
                                          <p:stCondLst>
                                            <p:cond delay="800"/>
                                          </p:stCondLst>
                                        </p:cTn>
                                        <p:tgtEl>
                                          <p:spTgt spid="63"/>
                                        </p:tgtEl>
                                        <p:attrNameLst>
                                          <p:attrName>ppt_x</p:attrName>
                                        </p:attrNameLst>
                                      </p:cBhvr>
                                      <p:tavLst>
                                        <p:tav tm="0">
                                          <p:val>
                                            <p:strVal val="#ppt_x-0.05"/>
                                          </p:val>
                                        </p:tav>
                                        <p:tav tm="100000">
                                          <p:val>
                                            <p:strVal val="#ppt_x"/>
                                          </p:val>
                                        </p:tav>
                                      </p:tavLst>
                                    </p:anim>
                                    <p:anim calcmode="lin" valueType="num">
                                      <p:cBhvr>
                                        <p:cTn id="444" dur="200" accel="100000" fill="hold">
                                          <p:stCondLst>
                                            <p:cond delay="800"/>
                                          </p:stCondLst>
                                        </p:cTn>
                                        <p:tgtEl>
                                          <p:spTgt spid="63"/>
                                        </p:tgtEl>
                                        <p:attrNameLst>
                                          <p:attrName>ppt_y</p:attrName>
                                        </p:attrNameLst>
                                      </p:cBhvr>
                                      <p:tavLst>
                                        <p:tav tm="0">
                                          <p:val>
                                            <p:strVal val="#ppt_y+0.1"/>
                                          </p:val>
                                        </p:tav>
                                        <p:tav tm="100000">
                                          <p:val>
                                            <p:strVal val="#ppt_y"/>
                                          </p:val>
                                        </p:tav>
                                      </p:tavLst>
                                    </p:anim>
                                  </p:childTnLst>
                                </p:cTn>
                              </p:par>
                              <p:par>
                                <p:cTn id="445" presetID="30" presetClass="entr" presetSubtype="0" fill="hold" grpId="0" nodeType="withEffect">
                                  <p:stCondLst>
                                    <p:cond delay="0"/>
                                  </p:stCondLst>
                                  <p:childTnLst>
                                    <p:set>
                                      <p:cBhvr>
                                        <p:cTn id="446" dur="1" fill="hold">
                                          <p:stCondLst>
                                            <p:cond delay="0"/>
                                          </p:stCondLst>
                                        </p:cTn>
                                        <p:tgtEl>
                                          <p:spTgt spid="64"/>
                                        </p:tgtEl>
                                        <p:attrNameLst>
                                          <p:attrName>style.visibility</p:attrName>
                                        </p:attrNameLst>
                                      </p:cBhvr>
                                      <p:to>
                                        <p:strVal val="visible"/>
                                      </p:to>
                                    </p:set>
                                    <p:animEffect transition="in" filter="fade">
                                      <p:cBhvr>
                                        <p:cTn id="447" dur="800" decel="100000"/>
                                        <p:tgtEl>
                                          <p:spTgt spid="64"/>
                                        </p:tgtEl>
                                      </p:cBhvr>
                                    </p:animEffect>
                                    <p:anim calcmode="lin" valueType="num">
                                      <p:cBhvr>
                                        <p:cTn id="448" dur="800" decel="100000" fill="hold"/>
                                        <p:tgtEl>
                                          <p:spTgt spid="64"/>
                                        </p:tgtEl>
                                        <p:attrNameLst>
                                          <p:attrName>style.rotation</p:attrName>
                                        </p:attrNameLst>
                                      </p:cBhvr>
                                      <p:tavLst>
                                        <p:tav tm="0">
                                          <p:val>
                                            <p:fltVal val="-90"/>
                                          </p:val>
                                        </p:tav>
                                        <p:tav tm="100000">
                                          <p:val>
                                            <p:fltVal val="0"/>
                                          </p:val>
                                        </p:tav>
                                      </p:tavLst>
                                    </p:anim>
                                    <p:anim calcmode="lin" valueType="num">
                                      <p:cBhvr>
                                        <p:cTn id="449" dur="800" decel="100000" fill="hold"/>
                                        <p:tgtEl>
                                          <p:spTgt spid="64"/>
                                        </p:tgtEl>
                                        <p:attrNameLst>
                                          <p:attrName>ppt_x</p:attrName>
                                        </p:attrNameLst>
                                      </p:cBhvr>
                                      <p:tavLst>
                                        <p:tav tm="0">
                                          <p:val>
                                            <p:strVal val="#ppt_x+0.4"/>
                                          </p:val>
                                        </p:tav>
                                        <p:tav tm="100000">
                                          <p:val>
                                            <p:strVal val="#ppt_x-0.05"/>
                                          </p:val>
                                        </p:tav>
                                      </p:tavLst>
                                    </p:anim>
                                    <p:anim calcmode="lin" valueType="num">
                                      <p:cBhvr>
                                        <p:cTn id="450" dur="800" decel="100000" fill="hold"/>
                                        <p:tgtEl>
                                          <p:spTgt spid="64"/>
                                        </p:tgtEl>
                                        <p:attrNameLst>
                                          <p:attrName>ppt_y</p:attrName>
                                        </p:attrNameLst>
                                      </p:cBhvr>
                                      <p:tavLst>
                                        <p:tav tm="0">
                                          <p:val>
                                            <p:strVal val="#ppt_y-0.4"/>
                                          </p:val>
                                        </p:tav>
                                        <p:tav tm="100000">
                                          <p:val>
                                            <p:strVal val="#ppt_y+0.1"/>
                                          </p:val>
                                        </p:tav>
                                      </p:tavLst>
                                    </p:anim>
                                    <p:anim calcmode="lin" valueType="num">
                                      <p:cBhvr>
                                        <p:cTn id="451" dur="200" accel="100000" fill="hold">
                                          <p:stCondLst>
                                            <p:cond delay="800"/>
                                          </p:stCondLst>
                                        </p:cTn>
                                        <p:tgtEl>
                                          <p:spTgt spid="64"/>
                                        </p:tgtEl>
                                        <p:attrNameLst>
                                          <p:attrName>ppt_x</p:attrName>
                                        </p:attrNameLst>
                                      </p:cBhvr>
                                      <p:tavLst>
                                        <p:tav tm="0">
                                          <p:val>
                                            <p:strVal val="#ppt_x-0.05"/>
                                          </p:val>
                                        </p:tav>
                                        <p:tav tm="100000">
                                          <p:val>
                                            <p:strVal val="#ppt_x"/>
                                          </p:val>
                                        </p:tav>
                                      </p:tavLst>
                                    </p:anim>
                                    <p:anim calcmode="lin" valueType="num">
                                      <p:cBhvr>
                                        <p:cTn id="452" dur="200" accel="100000" fill="hold">
                                          <p:stCondLst>
                                            <p:cond delay="800"/>
                                          </p:stCondLst>
                                        </p:cTn>
                                        <p:tgtEl>
                                          <p:spTgt spid="64"/>
                                        </p:tgtEl>
                                        <p:attrNameLst>
                                          <p:attrName>ppt_y</p:attrName>
                                        </p:attrNameLst>
                                      </p:cBhvr>
                                      <p:tavLst>
                                        <p:tav tm="0">
                                          <p:val>
                                            <p:strVal val="#ppt_y+0.1"/>
                                          </p:val>
                                        </p:tav>
                                        <p:tav tm="100000">
                                          <p:val>
                                            <p:strVal val="#ppt_y"/>
                                          </p:val>
                                        </p:tav>
                                      </p:tavLst>
                                    </p:anim>
                                  </p:childTnLst>
                                </p:cTn>
                              </p:par>
                              <p:par>
                                <p:cTn id="453" presetID="30" presetClass="entr" presetSubtype="0" fill="hold" grpId="0" nodeType="withEffect">
                                  <p:stCondLst>
                                    <p:cond delay="0"/>
                                  </p:stCondLst>
                                  <p:childTnLst>
                                    <p:set>
                                      <p:cBhvr>
                                        <p:cTn id="454" dur="1" fill="hold">
                                          <p:stCondLst>
                                            <p:cond delay="0"/>
                                          </p:stCondLst>
                                        </p:cTn>
                                        <p:tgtEl>
                                          <p:spTgt spid="65"/>
                                        </p:tgtEl>
                                        <p:attrNameLst>
                                          <p:attrName>style.visibility</p:attrName>
                                        </p:attrNameLst>
                                      </p:cBhvr>
                                      <p:to>
                                        <p:strVal val="visible"/>
                                      </p:to>
                                    </p:set>
                                    <p:animEffect transition="in" filter="fade">
                                      <p:cBhvr>
                                        <p:cTn id="455" dur="800" decel="100000"/>
                                        <p:tgtEl>
                                          <p:spTgt spid="65"/>
                                        </p:tgtEl>
                                      </p:cBhvr>
                                    </p:animEffect>
                                    <p:anim calcmode="lin" valueType="num">
                                      <p:cBhvr>
                                        <p:cTn id="456" dur="800" decel="100000" fill="hold"/>
                                        <p:tgtEl>
                                          <p:spTgt spid="65"/>
                                        </p:tgtEl>
                                        <p:attrNameLst>
                                          <p:attrName>style.rotation</p:attrName>
                                        </p:attrNameLst>
                                      </p:cBhvr>
                                      <p:tavLst>
                                        <p:tav tm="0">
                                          <p:val>
                                            <p:fltVal val="-90"/>
                                          </p:val>
                                        </p:tav>
                                        <p:tav tm="100000">
                                          <p:val>
                                            <p:fltVal val="0"/>
                                          </p:val>
                                        </p:tav>
                                      </p:tavLst>
                                    </p:anim>
                                    <p:anim calcmode="lin" valueType="num">
                                      <p:cBhvr>
                                        <p:cTn id="457" dur="800" decel="100000" fill="hold"/>
                                        <p:tgtEl>
                                          <p:spTgt spid="65"/>
                                        </p:tgtEl>
                                        <p:attrNameLst>
                                          <p:attrName>ppt_x</p:attrName>
                                        </p:attrNameLst>
                                      </p:cBhvr>
                                      <p:tavLst>
                                        <p:tav tm="0">
                                          <p:val>
                                            <p:strVal val="#ppt_x+0.4"/>
                                          </p:val>
                                        </p:tav>
                                        <p:tav tm="100000">
                                          <p:val>
                                            <p:strVal val="#ppt_x-0.05"/>
                                          </p:val>
                                        </p:tav>
                                      </p:tavLst>
                                    </p:anim>
                                    <p:anim calcmode="lin" valueType="num">
                                      <p:cBhvr>
                                        <p:cTn id="458" dur="800" decel="100000" fill="hold"/>
                                        <p:tgtEl>
                                          <p:spTgt spid="65"/>
                                        </p:tgtEl>
                                        <p:attrNameLst>
                                          <p:attrName>ppt_y</p:attrName>
                                        </p:attrNameLst>
                                      </p:cBhvr>
                                      <p:tavLst>
                                        <p:tav tm="0">
                                          <p:val>
                                            <p:strVal val="#ppt_y-0.4"/>
                                          </p:val>
                                        </p:tav>
                                        <p:tav tm="100000">
                                          <p:val>
                                            <p:strVal val="#ppt_y+0.1"/>
                                          </p:val>
                                        </p:tav>
                                      </p:tavLst>
                                    </p:anim>
                                    <p:anim calcmode="lin" valueType="num">
                                      <p:cBhvr>
                                        <p:cTn id="459" dur="200" accel="100000" fill="hold">
                                          <p:stCondLst>
                                            <p:cond delay="800"/>
                                          </p:stCondLst>
                                        </p:cTn>
                                        <p:tgtEl>
                                          <p:spTgt spid="65"/>
                                        </p:tgtEl>
                                        <p:attrNameLst>
                                          <p:attrName>ppt_x</p:attrName>
                                        </p:attrNameLst>
                                      </p:cBhvr>
                                      <p:tavLst>
                                        <p:tav tm="0">
                                          <p:val>
                                            <p:strVal val="#ppt_x-0.05"/>
                                          </p:val>
                                        </p:tav>
                                        <p:tav tm="100000">
                                          <p:val>
                                            <p:strVal val="#ppt_x"/>
                                          </p:val>
                                        </p:tav>
                                      </p:tavLst>
                                    </p:anim>
                                    <p:anim calcmode="lin" valueType="num">
                                      <p:cBhvr>
                                        <p:cTn id="460" dur="200" accel="100000" fill="hold">
                                          <p:stCondLst>
                                            <p:cond delay="800"/>
                                          </p:stCondLst>
                                        </p:cTn>
                                        <p:tgtEl>
                                          <p:spTgt spid="65"/>
                                        </p:tgtEl>
                                        <p:attrNameLst>
                                          <p:attrName>ppt_y</p:attrName>
                                        </p:attrNameLst>
                                      </p:cBhvr>
                                      <p:tavLst>
                                        <p:tav tm="0">
                                          <p:val>
                                            <p:strVal val="#ppt_y+0.1"/>
                                          </p:val>
                                        </p:tav>
                                        <p:tav tm="100000">
                                          <p:val>
                                            <p:strVal val="#ppt_y"/>
                                          </p:val>
                                        </p:tav>
                                      </p:tavLst>
                                    </p:anim>
                                  </p:childTnLst>
                                </p:cTn>
                              </p:par>
                              <p:par>
                                <p:cTn id="461" presetID="30" presetClass="entr" presetSubtype="0" fill="hold" grpId="0" nodeType="withEffect">
                                  <p:stCondLst>
                                    <p:cond delay="0"/>
                                  </p:stCondLst>
                                  <p:childTnLst>
                                    <p:set>
                                      <p:cBhvr>
                                        <p:cTn id="462" dur="1" fill="hold">
                                          <p:stCondLst>
                                            <p:cond delay="0"/>
                                          </p:stCondLst>
                                        </p:cTn>
                                        <p:tgtEl>
                                          <p:spTgt spid="66"/>
                                        </p:tgtEl>
                                        <p:attrNameLst>
                                          <p:attrName>style.visibility</p:attrName>
                                        </p:attrNameLst>
                                      </p:cBhvr>
                                      <p:to>
                                        <p:strVal val="visible"/>
                                      </p:to>
                                    </p:set>
                                    <p:animEffect transition="in" filter="fade">
                                      <p:cBhvr>
                                        <p:cTn id="463" dur="800" decel="100000"/>
                                        <p:tgtEl>
                                          <p:spTgt spid="66"/>
                                        </p:tgtEl>
                                      </p:cBhvr>
                                    </p:animEffect>
                                    <p:anim calcmode="lin" valueType="num">
                                      <p:cBhvr>
                                        <p:cTn id="464" dur="800" decel="100000" fill="hold"/>
                                        <p:tgtEl>
                                          <p:spTgt spid="66"/>
                                        </p:tgtEl>
                                        <p:attrNameLst>
                                          <p:attrName>style.rotation</p:attrName>
                                        </p:attrNameLst>
                                      </p:cBhvr>
                                      <p:tavLst>
                                        <p:tav tm="0">
                                          <p:val>
                                            <p:fltVal val="-90"/>
                                          </p:val>
                                        </p:tav>
                                        <p:tav tm="100000">
                                          <p:val>
                                            <p:fltVal val="0"/>
                                          </p:val>
                                        </p:tav>
                                      </p:tavLst>
                                    </p:anim>
                                    <p:anim calcmode="lin" valueType="num">
                                      <p:cBhvr>
                                        <p:cTn id="465" dur="800" decel="100000" fill="hold"/>
                                        <p:tgtEl>
                                          <p:spTgt spid="66"/>
                                        </p:tgtEl>
                                        <p:attrNameLst>
                                          <p:attrName>ppt_x</p:attrName>
                                        </p:attrNameLst>
                                      </p:cBhvr>
                                      <p:tavLst>
                                        <p:tav tm="0">
                                          <p:val>
                                            <p:strVal val="#ppt_x+0.4"/>
                                          </p:val>
                                        </p:tav>
                                        <p:tav tm="100000">
                                          <p:val>
                                            <p:strVal val="#ppt_x-0.05"/>
                                          </p:val>
                                        </p:tav>
                                      </p:tavLst>
                                    </p:anim>
                                    <p:anim calcmode="lin" valueType="num">
                                      <p:cBhvr>
                                        <p:cTn id="466" dur="800" decel="100000" fill="hold"/>
                                        <p:tgtEl>
                                          <p:spTgt spid="66"/>
                                        </p:tgtEl>
                                        <p:attrNameLst>
                                          <p:attrName>ppt_y</p:attrName>
                                        </p:attrNameLst>
                                      </p:cBhvr>
                                      <p:tavLst>
                                        <p:tav tm="0">
                                          <p:val>
                                            <p:strVal val="#ppt_y-0.4"/>
                                          </p:val>
                                        </p:tav>
                                        <p:tav tm="100000">
                                          <p:val>
                                            <p:strVal val="#ppt_y+0.1"/>
                                          </p:val>
                                        </p:tav>
                                      </p:tavLst>
                                    </p:anim>
                                    <p:anim calcmode="lin" valueType="num">
                                      <p:cBhvr>
                                        <p:cTn id="467"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468"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cTn>
                              </p:par>
                              <p:par>
                                <p:cTn id="469" presetID="30" presetClass="entr" presetSubtype="0" fill="hold" grpId="0" nodeType="withEffect">
                                  <p:stCondLst>
                                    <p:cond delay="0"/>
                                  </p:stCondLst>
                                  <p:childTnLst>
                                    <p:set>
                                      <p:cBhvr>
                                        <p:cTn id="470" dur="1" fill="hold">
                                          <p:stCondLst>
                                            <p:cond delay="0"/>
                                          </p:stCondLst>
                                        </p:cTn>
                                        <p:tgtEl>
                                          <p:spTgt spid="67"/>
                                        </p:tgtEl>
                                        <p:attrNameLst>
                                          <p:attrName>style.visibility</p:attrName>
                                        </p:attrNameLst>
                                      </p:cBhvr>
                                      <p:to>
                                        <p:strVal val="visible"/>
                                      </p:to>
                                    </p:set>
                                    <p:animEffect transition="in" filter="fade">
                                      <p:cBhvr>
                                        <p:cTn id="471" dur="800" decel="100000"/>
                                        <p:tgtEl>
                                          <p:spTgt spid="67"/>
                                        </p:tgtEl>
                                      </p:cBhvr>
                                    </p:animEffect>
                                    <p:anim calcmode="lin" valueType="num">
                                      <p:cBhvr>
                                        <p:cTn id="472" dur="800" decel="100000" fill="hold"/>
                                        <p:tgtEl>
                                          <p:spTgt spid="67"/>
                                        </p:tgtEl>
                                        <p:attrNameLst>
                                          <p:attrName>style.rotation</p:attrName>
                                        </p:attrNameLst>
                                      </p:cBhvr>
                                      <p:tavLst>
                                        <p:tav tm="0">
                                          <p:val>
                                            <p:fltVal val="-90"/>
                                          </p:val>
                                        </p:tav>
                                        <p:tav tm="100000">
                                          <p:val>
                                            <p:fltVal val="0"/>
                                          </p:val>
                                        </p:tav>
                                      </p:tavLst>
                                    </p:anim>
                                    <p:anim calcmode="lin" valueType="num">
                                      <p:cBhvr>
                                        <p:cTn id="473" dur="800" decel="100000" fill="hold"/>
                                        <p:tgtEl>
                                          <p:spTgt spid="67"/>
                                        </p:tgtEl>
                                        <p:attrNameLst>
                                          <p:attrName>ppt_x</p:attrName>
                                        </p:attrNameLst>
                                      </p:cBhvr>
                                      <p:tavLst>
                                        <p:tav tm="0">
                                          <p:val>
                                            <p:strVal val="#ppt_x+0.4"/>
                                          </p:val>
                                        </p:tav>
                                        <p:tav tm="100000">
                                          <p:val>
                                            <p:strVal val="#ppt_x-0.05"/>
                                          </p:val>
                                        </p:tav>
                                      </p:tavLst>
                                    </p:anim>
                                    <p:anim calcmode="lin" valueType="num">
                                      <p:cBhvr>
                                        <p:cTn id="474" dur="800" decel="100000" fill="hold"/>
                                        <p:tgtEl>
                                          <p:spTgt spid="67"/>
                                        </p:tgtEl>
                                        <p:attrNameLst>
                                          <p:attrName>ppt_y</p:attrName>
                                        </p:attrNameLst>
                                      </p:cBhvr>
                                      <p:tavLst>
                                        <p:tav tm="0">
                                          <p:val>
                                            <p:strVal val="#ppt_y-0.4"/>
                                          </p:val>
                                        </p:tav>
                                        <p:tav tm="100000">
                                          <p:val>
                                            <p:strVal val="#ppt_y+0.1"/>
                                          </p:val>
                                        </p:tav>
                                      </p:tavLst>
                                    </p:anim>
                                    <p:anim calcmode="lin" valueType="num">
                                      <p:cBhvr>
                                        <p:cTn id="475" dur="200" accel="100000" fill="hold">
                                          <p:stCondLst>
                                            <p:cond delay="800"/>
                                          </p:stCondLst>
                                        </p:cTn>
                                        <p:tgtEl>
                                          <p:spTgt spid="67"/>
                                        </p:tgtEl>
                                        <p:attrNameLst>
                                          <p:attrName>ppt_x</p:attrName>
                                        </p:attrNameLst>
                                      </p:cBhvr>
                                      <p:tavLst>
                                        <p:tav tm="0">
                                          <p:val>
                                            <p:strVal val="#ppt_x-0.05"/>
                                          </p:val>
                                        </p:tav>
                                        <p:tav tm="100000">
                                          <p:val>
                                            <p:strVal val="#ppt_x"/>
                                          </p:val>
                                        </p:tav>
                                      </p:tavLst>
                                    </p:anim>
                                    <p:anim calcmode="lin" valueType="num">
                                      <p:cBhvr>
                                        <p:cTn id="476" dur="200" accel="100000" fill="hold">
                                          <p:stCondLst>
                                            <p:cond delay="800"/>
                                          </p:stCondLst>
                                        </p:cTn>
                                        <p:tgtEl>
                                          <p:spTgt spid="67"/>
                                        </p:tgtEl>
                                        <p:attrNameLst>
                                          <p:attrName>ppt_y</p:attrName>
                                        </p:attrNameLst>
                                      </p:cBhvr>
                                      <p:tavLst>
                                        <p:tav tm="0">
                                          <p:val>
                                            <p:strVal val="#ppt_y+0.1"/>
                                          </p:val>
                                        </p:tav>
                                        <p:tav tm="100000">
                                          <p:val>
                                            <p:strVal val="#ppt_y"/>
                                          </p:val>
                                        </p:tav>
                                      </p:tavLst>
                                    </p:anim>
                                  </p:childTnLst>
                                </p:cTn>
                              </p:par>
                              <p:par>
                                <p:cTn id="477" presetID="30" presetClass="entr" presetSubtype="0" fill="hold" grpId="0" nodeType="withEffect">
                                  <p:stCondLst>
                                    <p:cond delay="0"/>
                                  </p:stCondLst>
                                  <p:childTnLst>
                                    <p:set>
                                      <p:cBhvr>
                                        <p:cTn id="478" dur="1" fill="hold">
                                          <p:stCondLst>
                                            <p:cond delay="0"/>
                                          </p:stCondLst>
                                        </p:cTn>
                                        <p:tgtEl>
                                          <p:spTgt spid="68"/>
                                        </p:tgtEl>
                                        <p:attrNameLst>
                                          <p:attrName>style.visibility</p:attrName>
                                        </p:attrNameLst>
                                      </p:cBhvr>
                                      <p:to>
                                        <p:strVal val="visible"/>
                                      </p:to>
                                    </p:set>
                                    <p:animEffect transition="in" filter="fade">
                                      <p:cBhvr>
                                        <p:cTn id="479" dur="800" decel="100000"/>
                                        <p:tgtEl>
                                          <p:spTgt spid="68"/>
                                        </p:tgtEl>
                                      </p:cBhvr>
                                    </p:animEffect>
                                    <p:anim calcmode="lin" valueType="num">
                                      <p:cBhvr>
                                        <p:cTn id="480" dur="800" decel="100000" fill="hold"/>
                                        <p:tgtEl>
                                          <p:spTgt spid="68"/>
                                        </p:tgtEl>
                                        <p:attrNameLst>
                                          <p:attrName>style.rotation</p:attrName>
                                        </p:attrNameLst>
                                      </p:cBhvr>
                                      <p:tavLst>
                                        <p:tav tm="0">
                                          <p:val>
                                            <p:fltVal val="-90"/>
                                          </p:val>
                                        </p:tav>
                                        <p:tav tm="100000">
                                          <p:val>
                                            <p:fltVal val="0"/>
                                          </p:val>
                                        </p:tav>
                                      </p:tavLst>
                                    </p:anim>
                                    <p:anim calcmode="lin" valueType="num">
                                      <p:cBhvr>
                                        <p:cTn id="481" dur="800" decel="100000" fill="hold"/>
                                        <p:tgtEl>
                                          <p:spTgt spid="68"/>
                                        </p:tgtEl>
                                        <p:attrNameLst>
                                          <p:attrName>ppt_x</p:attrName>
                                        </p:attrNameLst>
                                      </p:cBhvr>
                                      <p:tavLst>
                                        <p:tav tm="0">
                                          <p:val>
                                            <p:strVal val="#ppt_x+0.4"/>
                                          </p:val>
                                        </p:tav>
                                        <p:tav tm="100000">
                                          <p:val>
                                            <p:strVal val="#ppt_x-0.05"/>
                                          </p:val>
                                        </p:tav>
                                      </p:tavLst>
                                    </p:anim>
                                    <p:anim calcmode="lin" valueType="num">
                                      <p:cBhvr>
                                        <p:cTn id="482" dur="800" decel="100000" fill="hold"/>
                                        <p:tgtEl>
                                          <p:spTgt spid="68"/>
                                        </p:tgtEl>
                                        <p:attrNameLst>
                                          <p:attrName>ppt_y</p:attrName>
                                        </p:attrNameLst>
                                      </p:cBhvr>
                                      <p:tavLst>
                                        <p:tav tm="0">
                                          <p:val>
                                            <p:strVal val="#ppt_y-0.4"/>
                                          </p:val>
                                        </p:tav>
                                        <p:tav tm="100000">
                                          <p:val>
                                            <p:strVal val="#ppt_y+0.1"/>
                                          </p:val>
                                        </p:tav>
                                      </p:tavLst>
                                    </p:anim>
                                    <p:anim calcmode="lin" valueType="num">
                                      <p:cBhvr>
                                        <p:cTn id="483"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484"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childTnLst>
                    </p:cTn>
                  </p:par>
                  <p:par>
                    <p:cTn id="485" fill="hold">
                      <p:stCondLst>
                        <p:cond delay="indefinite"/>
                      </p:stCondLst>
                      <p:childTnLst>
                        <p:par>
                          <p:cTn id="486" fill="hold">
                            <p:stCondLst>
                              <p:cond delay="0"/>
                            </p:stCondLst>
                            <p:childTnLst>
                              <p:par>
                                <p:cTn id="487" presetID="30" presetClass="entr" presetSubtype="0" fill="hold" grpId="0" nodeType="clickEffect">
                                  <p:stCondLst>
                                    <p:cond delay="0"/>
                                  </p:stCondLst>
                                  <p:childTnLst>
                                    <p:set>
                                      <p:cBhvr>
                                        <p:cTn id="488" dur="1" fill="hold">
                                          <p:stCondLst>
                                            <p:cond delay="0"/>
                                          </p:stCondLst>
                                        </p:cTn>
                                        <p:tgtEl>
                                          <p:spTgt spid="70"/>
                                        </p:tgtEl>
                                        <p:attrNameLst>
                                          <p:attrName>style.visibility</p:attrName>
                                        </p:attrNameLst>
                                      </p:cBhvr>
                                      <p:to>
                                        <p:strVal val="visible"/>
                                      </p:to>
                                    </p:set>
                                    <p:animEffect transition="in" filter="fade">
                                      <p:cBhvr>
                                        <p:cTn id="489" dur="800" decel="100000"/>
                                        <p:tgtEl>
                                          <p:spTgt spid="70"/>
                                        </p:tgtEl>
                                      </p:cBhvr>
                                    </p:animEffect>
                                    <p:anim calcmode="lin" valueType="num">
                                      <p:cBhvr>
                                        <p:cTn id="490" dur="800" decel="100000" fill="hold"/>
                                        <p:tgtEl>
                                          <p:spTgt spid="70"/>
                                        </p:tgtEl>
                                        <p:attrNameLst>
                                          <p:attrName>style.rotation</p:attrName>
                                        </p:attrNameLst>
                                      </p:cBhvr>
                                      <p:tavLst>
                                        <p:tav tm="0">
                                          <p:val>
                                            <p:fltVal val="-90"/>
                                          </p:val>
                                        </p:tav>
                                        <p:tav tm="100000">
                                          <p:val>
                                            <p:fltVal val="0"/>
                                          </p:val>
                                        </p:tav>
                                      </p:tavLst>
                                    </p:anim>
                                    <p:anim calcmode="lin" valueType="num">
                                      <p:cBhvr>
                                        <p:cTn id="491" dur="800" decel="100000" fill="hold"/>
                                        <p:tgtEl>
                                          <p:spTgt spid="70"/>
                                        </p:tgtEl>
                                        <p:attrNameLst>
                                          <p:attrName>ppt_x</p:attrName>
                                        </p:attrNameLst>
                                      </p:cBhvr>
                                      <p:tavLst>
                                        <p:tav tm="0">
                                          <p:val>
                                            <p:strVal val="#ppt_x+0.4"/>
                                          </p:val>
                                        </p:tav>
                                        <p:tav tm="100000">
                                          <p:val>
                                            <p:strVal val="#ppt_x-0.05"/>
                                          </p:val>
                                        </p:tav>
                                      </p:tavLst>
                                    </p:anim>
                                    <p:anim calcmode="lin" valueType="num">
                                      <p:cBhvr>
                                        <p:cTn id="492" dur="800" decel="100000" fill="hold"/>
                                        <p:tgtEl>
                                          <p:spTgt spid="70"/>
                                        </p:tgtEl>
                                        <p:attrNameLst>
                                          <p:attrName>ppt_y</p:attrName>
                                        </p:attrNameLst>
                                      </p:cBhvr>
                                      <p:tavLst>
                                        <p:tav tm="0">
                                          <p:val>
                                            <p:strVal val="#ppt_y-0.4"/>
                                          </p:val>
                                        </p:tav>
                                        <p:tav tm="100000">
                                          <p:val>
                                            <p:strVal val="#ppt_y+0.1"/>
                                          </p:val>
                                        </p:tav>
                                      </p:tavLst>
                                    </p:anim>
                                    <p:anim calcmode="lin" valueType="num">
                                      <p:cBhvr>
                                        <p:cTn id="493"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494"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par>
                                <p:cTn id="495" presetID="30" presetClass="entr" presetSubtype="0" fill="hold" grpId="0" nodeType="withEffect">
                                  <p:stCondLst>
                                    <p:cond delay="0"/>
                                  </p:stCondLst>
                                  <p:childTnLst>
                                    <p:set>
                                      <p:cBhvr>
                                        <p:cTn id="496" dur="1" fill="hold">
                                          <p:stCondLst>
                                            <p:cond delay="0"/>
                                          </p:stCondLst>
                                        </p:cTn>
                                        <p:tgtEl>
                                          <p:spTgt spid="71"/>
                                        </p:tgtEl>
                                        <p:attrNameLst>
                                          <p:attrName>style.visibility</p:attrName>
                                        </p:attrNameLst>
                                      </p:cBhvr>
                                      <p:to>
                                        <p:strVal val="visible"/>
                                      </p:to>
                                    </p:set>
                                    <p:animEffect transition="in" filter="fade">
                                      <p:cBhvr>
                                        <p:cTn id="497" dur="800" decel="100000"/>
                                        <p:tgtEl>
                                          <p:spTgt spid="71"/>
                                        </p:tgtEl>
                                      </p:cBhvr>
                                    </p:animEffect>
                                    <p:anim calcmode="lin" valueType="num">
                                      <p:cBhvr>
                                        <p:cTn id="498" dur="800" decel="100000" fill="hold"/>
                                        <p:tgtEl>
                                          <p:spTgt spid="71"/>
                                        </p:tgtEl>
                                        <p:attrNameLst>
                                          <p:attrName>style.rotation</p:attrName>
                                        </p:attrNameLst>
                                      </p:cBhvr>
                                      <p:tavLst>
                                        <p:tav tm="0">
                                          <p:val>
                                            <p:fltVal val="-90"/>
                                          </p:val>
                                        </p:tav>
                                        <p:tav tm="100000">
                                          <p:val>
                                            <p:fltVal val="0"/>
                                          </p:val>
                                        </p:tav>
                                      </p:tavLst>
                                    </p:anim>
                                    <p:anim calcmode="lin" valueType="num">
                                      <p:cBhvr>
                                        <p:cTn id="499" dur="800" decel="100000" fill="hold"/>
                                        <p:tgtEl>
                                          <p:spTgt spid="71"/>
                                        </p:tgtEl>
                                        <p:attrNameLst>
                                          <p:attrName>ppt_x</p:attrName>
                                        </p:attrNameLst>
                                      </p:cBhvr>
                                      <p:tavLst>
                                        <p:tav tm="0">
                                          <p:val>
                                            <p:strVal val="#ppt_x+0.4"/>
                                          </p:val>
                                        </p:tav>
                                        <p:tav tm="100000">
                                          <p:val>
                                            <p:strVal val="#ppt_x-0.05"/>
                                          </p:val>
                                        </p:tav>
                                      </p:tavLst>
                                    </p:anim>
                                    <p:anim calcmode="lin" valueType="num">
                                      <p:cBhvr>
                                        <p:cTn id="500" dur="800" decel="100000" fill="hold"/>
                                        <p:tgtEl>
                                          <p:spTgt spid="71"/>
                                        </p:tgtEl>
                                        <p:attrNameLst>
                                          <p:attrName>ppt_y</p:attrName>
                                        </p:attrNameLst>
                                      </p:cBhvr>
                                      <p:tavLst>
                                        <p:tav tm="0">
                                          <p:val>
                                            <p:strVal val="#ppt_y-0.4"/>
                                          </p:val>
                                        </p:tav>
                                        <p:tav tm="100000">
                                          <p:val>
                                            <p:strVal val="#ppt_y+0.1"/>
                                          </p:val>
                                        </p:tav>
                                      </p:tavLst>
                                    </p:anim>
                                    <p:anim calcmode="lin" valueType="num">
                                      <p:cBhvr>
                                        <p:cTn id="501" dur="200" accel="100000" fill="hold">
                                          <p:stCondLst>
                                            <p:cond delay="800"/>
                                          </p:stCondLst>
                                        </p:cTn>
                                        <p:tgtEl>
                                          <p:spTgt spid="71"/>
                                        </p:tgtEl>
                                        <p:attrNameLst>
                                          <p:attrName>ppt_x</p:attrName>
                                        </p:attrNameLst>
                                      </p:cBhvr>
                                      <p:tavLst>
                                        <p:tav tm="0">
                                          <p:val>
                                            <p:strVal val="#ppt_x-0.05"/>
                                          </p:val>
                                        </p:tav>
                                        <p:tav tm="100000">
                                          <p:val>
                                            <p:strVal val="#ppt_x"/>
                                          </p:val>
                                        </p:tav>
                                      </p:tavLst>
                                    </p:anim>
                                    <p:anim calcmode="lin" valueType="num">
                                      <p:cBhvr>
                                        <p:cTn id="502" dur="200" accel="100000" fill="hold">
                                          <p:stCondLst>
                                            <p:cond delay="800"/>
                                          </p:stCondLst>
                                        </p:cTn>
                                        <p:tgtEl>
                                          <p:spTgt spid="71"/>
                                        </p:tgtEl>
                                        <p:attrNameLst>
                                          <p:attrName>ppt_y</p:attrName>
                                        </p:attrNameLst>
                                      </p:cBhvr>
                                      <p:tavLst>
                                        <p:tav tm="0">
                                          <p:val>
                                            <p:strVal val="#ppt_y+0.1"/>
                                          </p:val>
                                        </p:tav>
                                        <p:tav tm="100000">
                                          <p:val>
                                            <p:strVal val="#ppt_y"/>
                                          </p:val>
                                        </p:tav>
                                      </p:tavLst>
                                    </p:anim>
                                  </p:childTnLst>
                                </p:cTn>
                              </p:par>
                              <p:par>
                                <p:cTn id="503" presetID="30" presetClass="entr" presetSubtype="0" fill="hold" grpId="0" nodeType="withEffect">
                                  <p:stCondLst>
                                    <p:cond delay="0"/>
                                  </p:stCondLst>
                                  <p:childTnLst>
                                    <p:set>
                                      <p:cBhvr>
                                        <p:cTn id="504" dur="1" fill="hold">
                                          <p:stCondLst>
                                            <p:cond delay="0"/>
                                          </p:stCondLst>
                                        </p:cTn>
                                        <p:tgtEl>
                                          <p:spTgt spid="72"/>
                                        </p:tgtEl>
                                        <p:attrNameLst>
                                          <p:attrName>style.visibility</p:attrName>
                                        </p:attrNameLst>
                                      </p:cBhvr>
                                      <p:to>
                                        <p:strVal val="visible"/>
                                      </p:to>
                                    </p:set>
                                    <p:animEffect transition="in" filter="fade">
                                      <p:cBhvr>
                                        <p:cTn id="505" dur="800" decel="100000"/>
                                        <p:tgtEl>
                                          <p:spTgt spid="72"/>
                                        </p:tgtEl>
                                      </p:cBhvr>
                                    </p:animEffect>
                                    <p:anim calcmode="lin" valueType="num">
                                      <p:cBhvr>
                                        <p:cTn id="506" dur="800" decel="100000" fill="hold"/>
                                        <p:tgtEl>
                                          <p:spTgt spid="72"/>
                                        </p:tgtEl>
                                        <p:attrNameLst>
                                          <p:attrName>style.rotation</p:attrName>
                                        </p:attrNameLst>
                                      </p:cBhvr>
                                      <p:tavLst>
                                        <p:tav tm="0">
                                          <p:val>
                                            <p:fltVal val="-90"/>
                                          </p:val>
                                        </p:tav>
                                        <p:tav tm="100000">
                                          <p:val>
                                            <p:fltVal val="0"/>
                                          </p:val>
                                        </p:tav>
                                      </p:tavLst>
                                    </p:anim>
                                    <p:anim calcmode="lin" valueType="num">
                                      <p:cBhvr>
                                        <p:cTn id="507" dur="800" decel="100000" fill="hold"/>
                                        <p:tgtEl>
                                          <p:spTgt spid="72"/>
                                        </p:tgtEl>
                                        <p:attrNameLst>
                                          <p:attrName>ppt_x</p:attrName>
                                        </p:attrNameLst>
                                      </p:cBhvr>
                                      <p:tavLst>
                                        <p:tav tm="0">
                                          <p:val>
                                            <p:strVal val="#ppt_x+0.4"/>
                                          </p:val>
                                        </p:tav>
                                        <p:tav tm="100000">
                                          <p:val>
                                            <p:strVal val="#ppt_x-0.05"/>
                                          </p:val>
                                        </p:tav>
                                      </p:tavLst>
                                    </p:anim>
                                    <p:anim calcmode="lin" valueType="num">
                                      <p:cBhvr>
                                        <p:cTn id="508" dur="800" decel="100000" fill="hold"/>
                                        <p:tgtEl>
                                          <p:spTgt spid="72"/>
                                        </p:tgtEl>
                                        <p:attrNameLst>
                                          <p:attrName>ppt_y</p:attrName>
                                        </p:attrNameLst>
                                      </p:cBhvr>
                                      <p:tavLst>
                                        <p:tav tm="0">
                                          <p:val>
                                            <p:strVal val="#ppt_y-0.4"/>
                                          </p:val>
                                        </p:tav>
                                        <p:tav tm="100000">
                                          <p:val>
                                            <p:strVal val="#ppt_y+0.1"/>
                                          </p:val>
                                        </p:tav>
                                      </p:tavLst>
                                    </p:anim>
                                    <p:anim calcmode="lin" valueType="num">
                                      <p:cBhvr>
                                        <p:cTn id="509" dur="200" accel="100000" fill="hold">
                                          <p:stCondLst>
                                            <p:cond delay="800"/>
                                          </p:stCondLst>
                                        </p:cTn>
                                        <p:tgtEl>
                                          <p:spTgt spid="72"/>
                                        </p:tgtEl>
                                        <p:attrNameLst>
                                          <p:attrName>ppt_x</p:attrName>
                                        </p:attrNameLst>
                                      </p:cBhvr>
                                      <p:tavLst>
                                        <p:tav tm="0">
                                          <p:val>
                                            <p:strVal val="#ppt_x-0.05"/>
                                          </p:val>
                                        </p:tav>
                                        <p:tav tm="100000">
                                          <p:val>
                                            <p:strVal val="#ppt_x"/>
                                          </p:val>
                                        </p:tav>
                                      </p:tavLst>
                                    </p:anim>
                                    <p:anim calcmode="lin" valueType="num">
                                      <p:cBhvr>
                                        <p:cTn id="510" dur="200" accel="100000" fill="hold">
                                          <p:stCondLst>
                                            <p:cond delay="800"/>
                                          </p:stCondLst>
                                        </p:cTn>
                                        <p:tgtEl>
                                          <p:spTgt spid="72"/>
                                        </p:tgtEl>
                                        <p:attrNameLst>
                                          <p:attrName>ppt_y</p:attrName>
                                        </p:attrNameLst>
                                      </p:cBhvr>
                                      <p:tavLst>
                                        <p:tav tm="0">
                                          <p:val>
                                            <p:strVal val="#ppt_y+0.1"/>
                                          </p:val>
                                        </p:tav>
                                        <p:tav tm="100000">
                                          <p:val>
                                            <p:strVal val="#ppt_y"/>
                                          </p:val>
                                        </p:tav>
                                      </p:tavLst>
                                    </p:anim>
                                  </p:childTnLst>
                                </p:cTn>
                              </p:par>
                              <p:par>
                                <p:cTn id="511" presetID="30" presetClass="entr" presetSubtype="0" fill="hold" grpId="0" nodeType="withEffect">
                                  <p:stCondLst>
                                    <p:cond delay="0"/>
                                  </p:stCondLst>
                                  <p:childTnLst>
                                    <p:set>
                                      <p:cBhvr>
                                        <p:cTn id="512" dur="1" fill="hold">
                                          <p:stCondLst>
                                            <p:cond delay="0"/>
                                          </p:stCondLst>
                                        </p:cTn>
                                        <p:tgtEl>
                                          <p:spTgt spid="73"/>
                                        </p:tgtEl>
                                        <p:attrNameLst>
                                          <p:attrName>style.visibility</p:attrName>
                                        </p:attrNameLst>
                                      </p:cBhvr>
                                      <p:to>
                                        <p:strVal val="visible"/>
                                      </p:to>
                                    </p:set>
                                    <p:animEffect transition="in" filter="fade">
                                      <p:cBhvr>
                                        <p:cTn id="513" dur="800" decel="100000"/>
                                        <p:tgtEl>
                                          <p:spTgt spid="73"/>
                                        </p:tgtEl>
                                      </p:cBhvr>
                                    </p:animEffect>
                                    <p:anim calcmode="lin" valueType="num">
                                      <p:cBhvr>
                                        <p:cTn id="514" dur="800" decel="100000" fill="hold"/>
                                        <p:tgtEl>
                                          <p:spTgt spid="73"/>
                                        </p:tgtEl>
                                        <p:attrNameLst>
                                          <p:attrName>style.rotation</p:attrName>
                                        </p:attrNameLst>
                                      </p:cBhvr>
                                      <p:tavLst>
                                        <p:tav tm="0">
                                          <p:val>
                                            <p:fltVal val="-90"/>
                                          </p:val>
                                        </p:tav>
                                        <p:tav tm="100000">
                                          <p:val>
                                            <p:fltVal val="0"/>
                                          </p:val>
                                        </p:tav>
                                      </p:tavLst>
                                    </p:anim>
                                    <p:anim calcmode="lin" valueType="num">
                                      <p:cBhvr>
                                        <p:cTn id="515" dur="800" decel="100000" fill="hold"/>
                                        <p:tgtEl>
                                          <p:spTgt spid="73"/>
                                        </p:tgtEl>
                                        <p:attrNameLst>
                                          <p:attrName>ppt_x</p:attrName>
                                        </p:attrNameLst>
                                      </p:cBhvr>
                                      <p:tavLst>
                                        <p:tav tm="0">
                                          <p:val>
                                            <p:strVal val="#ppt_x+0.4"/>
                                          </p:val>
                                        </p:tav>
                                        <p:tav tm="100000">
                                          <p:val>
                                            <p:strVal val="#ppt_x-0.05"/>
                                          </p:val>
                                        </p:tav>
                                      </p:tavLst>
                                    </p:anim>
                                    <p:anim calcmode="lin" valueType="num">
                                      <p:cBhvr>
                                        <p:cTn id="516" dur="800" decel="100000" fill="hold"/>
                                        <p:tgtEl>
                                          <p:spTgt spid="73"/>
                                        </p:tgtEl>
                                        <p:attrNameLst>
                                          <p:attrName>ppt_y</p:attrName>
                                        </p:attrNameLst>
                                      </p:cBhvr>
                                      <p:tavLst>
                                        <p:tav tm="0">
                                          <p:val>
                                            <p:strVal val="#ppt_y-0.4"/>
                                          </p:val>
                                        </p:tav>
                                        <p:tav tm="100000">
                                          <p:val>
                                            <p:strVal val="#ppt_y+0.1"/>
                                          </p:val>
                                        </p:tav>
                                      </p:tavLst>
                                    </p:anim>
                                    <p:anim calcmode="lin" valueType="num">
                                      <p:cBhvr>
                                        <p:cTn id="517" dur="200" accel="100000" fill="hold">
                                          <p:stCondLst>
                                            <p:cond delay="800"/>
                                          </p:stCondLst>
                                        </p:cTn>
                                        <p:tgtEl>
                                          <p:spTgt spid="73"/>
                                        </p:tgtEl>
                                        <p:attrNameLst>
                                          <p:attrName>ppt_x</p:attrName>
                                        </p:attrNameLst>
                                      </p:cBhvr>
                                      <p:tavLst>
                                        <p:tav tm="0">
                                          <p:val>
                                            <p:strVal val="#ppt_x-0.05"/>
                                          </p:val>
                                        </p:tav>
                                        <p:tav tm="100000">
                                          <p:val>
                                            <p:strVal val="#ppt_x"/>
                                          </p:val>
                                        </p:tav>
                                      </p:tavLst>
                                    </p:anim>
                                    <p:anim calcmode="lin" valueType="num">
                                      <p:cBhvr>
                                        <p:cTn id="518" dur="200" accel="100000" fill="hold">
                                          <p:stCondLst>
                                            <p:cond delay="800"/>
                                          </p:stCondLst>
                                        </p:cTn>
                                        <p:tgtEl>
                                          <p:spTgt spid="73"/>
                                        </p:tgtEl>
                                        <p:attrNameLst>
                                          <p:attrName>ppt_y</p:attrName>
                                        </p:attrNameLst>
                                      </p:cBhvr>
                                      <p:tavLst>
                                        <p:tav tm="0">
                                          <p:val>
                                            <p:strVal val="#ppt_y+0.1"/>
                                          </p:val>
                                        </p:tav>
                                        <p:tav tm="100000">
                                          <p:val>
                                            <p:strVal val="#ppt_y"/>
                                          </p:val>
                                        </p:tav>
                                      </p:tavLst>
                                    </p:anim>
                                  </p:childTnLst>
                                </p:cTn>
                              </p:par>
                              <p:par>
                                <p:cTn id="519" presetID="30" presetClass="entr" presetSubtype="0" fill="hold" grpId="0" nodeType="withEffect">
                                  <p:stCondLst>
                                    <p:cond delay="0"/>
                                  </p:stCondLst>
                                  <p:childTnLst>
                                    <p:set>
                                      <p:cBhvr>
                                        <p:cTn id="520" dur="1" fill="hold">
                                          <p:stCondLst>
                                            <p:cond delay="0"/>
                                          </p:stCondLst>
                                        </p:cTn>
                                        <p:tgtEl>
                                          <p:spTgt spid="74"/>
                                        </p:tgtEl>
                                        <p:attrNameLst>
                                          <p:attrName>style.visibility</p:attrName>
                                        </p:attrNameLst>
                                      </p:cBhvr>
                                      <p:to>
                                        <p:strVal val="visible"/>
                                      </p:to>
                                    </p:set>
                                    <p:animEffect transition="in" filter="fade">
                                      <p:cBhvr>
                                        <p:cTn id="521" dur="800" decel="100000"/>
                                        <p:tgtEl>
                                          <p:spTgt spid="74"/>
                                        </p:tgtEl>
                                      </p:cBhvr>
                                    </p:animEffect>
                                    <p:anim calcmode="lin" valueType="num">
                                      <p:cBhvr>
                                        <p:cTn id="522" dur="800" decel="100000" fill="hold"/>
                                        <p:tgtEl>
                                          <p:spTgt spid="74"/>
                                        </p:tgtEl>
                                        <p:attrNameLst>
                                          <p:attrName>style.rotation</p:attrName>
                                        </p:attrNameLst>
                                      </p:cBhvr>
                                      <p:tavLst>
                                        <p:tav tm="0">
                                          <p:val>
                                            <p:fltVal val="-90"/>
                                          </p:val>
                                        </p:tav>
                                        <p:tav tm="100000">
                                          <p:val>
                                            <p:fltVal val="0"/>
                                          </p:val>
                                        </p:tav>
                                      </p:tavLst>
                                    </p:anim>
                                    <p:anim calcmode="lin" valueType="num">
                                      <p:cBhvr>
                                        <p:cTn id="523" dur="800" decel="100000" fill="hold"/>
                                        <p:tgtEl>
                                          <p:spTgt spid="74"/>
                                        </p:tgtEl>
                                        <p:attrNameLst>
                                          <p:attrName>ppt_x</p:attrName>
                                        </p:attrNameLst>
                                      </p:cBhvr>
                                      <p:tavLst>
                                        <p:tav tm="0">
                                          <p:val>
                                            <p:strVal val="#ppt_x+0.4"/>
                                          </p:val>
                                        </p:tav>
                                        <p:tav tm="100000">
                                          <p:val>
                                            <p:strVal val="#ppt_x-0.05"/>
                                          </p:val>
                                        </p:tav>
                                      </p:tavLst>
                                    </p:anim>
                                    <p:anim calcmode="lin" valueType="num">
                                      <p:cBhvr>
                                        <p:cTn id="524" dur="800" decel="100000" fill="hold"/>
                                        <p:tgtEl>
                                          <p:spTgt spid="74"/>
                                        </p:tgtEl>
                                        <p:attrNameLst>
                                          <p:attrName>ppt_y</p:attrName>
                                        </p:attrNameLst>
                                      </p:cBhvr>
                                      <p:tavLst>
                                        <p:tav tm="0">
                                          <p:val>
                                            <p:strVal val="#ppt_y-0.4"/>
                                          </p:val>
                                        </p:tav>
                                        <p:tav tm="100000">
                                          <p:val>
                                            <p:strVal val="#ppt_y+0.1"/>
                                          </p:val>
                                        </p:tav>
                                      </p:tavLst>
                                    </p:anim>
                                    <p:anim calcmode="lin" valueType="num">
                                      <p:cBhvr>
                                        <p:cTn id="525" dur="200" accel="100000" fill="hold">
                                          <p:stCondLst>
                                            <p:cond delay="800"/>
                                          </p:stCondLst>
                                        </p:cTn>
                                        <p:tgtEl>
                                          <p:spTgt spid="74"/>
                                        </p:tgtEl>
                                        <p:attrNameLst>
                                          <p:attrName>ppt_x</p:attrName>
                                        </p:attrNameLst>
                                      </p:cBhvr>
                                      <p:tavLst>
                                        <p:tav tm="0">
                                          <p:val>
                                            <p:strVal val="#ppt_x-0.05"/>
                                          </p:val>
                                        </p:tav>
                                        <p:tav tm="100000">
                                          <p:val>
                                            <p:strVal val="#ppt_x"/>
                                          </p:val>
                                        </p:tav>
                                      </p:tavLst>
                                    </p:anim>
                                    <p:anim calcmode="lin" valueType="num">
                                      <p:cBhvr>
                                        <p:cTn id="526" dur="200" accel="100000" fill="hold">
                                          <p:stCondLst>
                                            <p:cond delay="800"/>
                                          </p:stCondLst>
                                        </p:cTn>
                                        <p:tgtEl>
                                          <p:spTgt spid="74"/>
                                        </p:tgtEl>
                                        <p:attrNameLst>
                                          <p:attrName>ppt_y</p:attrName>
                                        </p:attrNameLst>
                                      </p:cBhvr>
                                      <p:tavLst>
                                        <p:tav tm="0">
                                          <p:val>
                                            <p:strVal val="#ppt_y+0.1"/>
                                          </p:val>
                                        </p:tav>
                                        <p:tav tm="100000">
                                          <p:val>
                                            <p:strVal val="#ppt_y"/>
                                          </p:val>
                                        </p:tav>
                                      </p:tavLst>
                                    </p:anim>
                                  </p:childTnLst>
                                </p:cTn>
                              </p:par>
                              <p:par>
                                <p:cTn id="527" presetID="30" presetClass="entr" presetSubtype="0" fill="hold" grpId="0" nodeType="withEffect">
                                  <p:stCondLst>
                                    <p:cond delay="0"/>
                                  </p:stCondLst>
                                  <p:childTnLst>
                                    <p:set>
                                      <p:cBhvr>
                                        <p:cTn id="528" dur="1" fill="hold">
                                          <p:stCondLst>
                                            <p:cond delay="0"/>
                                          </p:stCondLst>
                                        </p:cTn>
                                        <p:tgtEl>
                                          <p:spTgt spid="75"/>
                                        </p:tgtEl>
                                        <p:attrNameLst>
                                          <p:attrName>style.visibility</p:attrName>
                                        </p:attrNameLst>
                                      </p:cBhvr>
                                      <p:to>
                                        <p:strVal val="visible"/>
                                      </p:to>
                                    </p:set>
                                    <p:animEffect transition="in" filter="fade">
                                      <p:cBhvr>
                                        <p:cTn id="529" dur="800" decel="100000"/>
                                        <p:tgtEl>
                                          <p:spTgt spid="75"/>
                                        </p:tgtEl>
                                      </p:cBhvr>
                                    </p:animEffect>
                                    <p:anim calcmode="lin" valueType="num">
                                      <p:cBhvr>
                                        <p:cTn id="530" dur="800" decel="100000" fill="hold"/>
                                        <p:tgtEl>
                                          <p:spTgt spid="75"/>
                                        </p:tgtEl>
                                        <p:attrNameLst>
                                          <p:attrName>style.rotation</p:attrName>
                                        </p:attrNameLst>
                                      </p:cBhvr>
                                      <p:tavLst>
                                        <p:tav tm="0">
                                          <p:val>
                                            <p:fltVal val="-90"/>
                                          </p:val>
                                        </p:tav>
                                        <p:tav tm="100000">
                                          <p:val>
                                            <p:fltVal val="0"/>
                                          </p:val>
                                        </p:tav>
                                      </p:tavLst>
                                    </p:anim>
                                    <p:anim calcmode="lin" valueType="num">
                                      <p:cBhvr>
                                        <p:cTn id="531" dur="800" decel="100000" fill="hold"/>
                                        <p:tgtEl>
                                          <p:spTgt spid="75"/>
                                        </p:tgtEl>
                                        <p:attrNameLst>
                                          <p:attrName>ppt_x</p:attrName>
                                        </p:attrNameLst>
                                      </p:cBhvr>
                                      <p:tavLst>
                                        <p:tav tm="0">
                                          <p:val>
                                            <p:strVal val="#ppt_x+0.4"/>
                                          </p:val>
                                        </p:tav>
                                        <p:tav tm="100000">
                                          <p:val>
                                            <p:strVal val="#ppt_x-0.05"/>
                                          </p:val>
                                        </p:tav>
                                      </p:tavLst>
                                    </p:anim>
                                    <p:anim calcmode="lin" valueType="num">
                                      <p:cBhvr>
                                        <p:cTn id="532" dur="800" decel="100000" fill="hold"/>
                                        <p:tgtEl>
                                          <p:spTgt spid="75"/>
                                        </p:tgtEl>
                                        <p:attrNameLst>
                                          <p:attrName>ppt_y</p:attrName>
                                        </p:attrNameLst>
                                      </p:cBhvr>
                                      <p:tavLst>
                                        <p:tav tm="0">
                                          <p:val>
                                            <p:strVal val="#ppt_y-0.4"/>
                                          </p:val>
                                        </p:tav>
                                        <p:tav tm="100000">
                                          <p:val>
                                            <p:strVal val="#ppt_y+0.1"/>
                                          </p:val>
                                        </p:tav>
                                      </p:tavLst>
                                    </p:anim>
                                    <p:anim calcmode="lin" valueType="num">
                                      <p:cBhvr>
                                        <p:cTn id="533" dur="200" accel="100000" fill="hold">
                                          <p:stCondLst>
                                            <p:cond delay="800"/>
                                          </p:stCondLst>
                                        </p:cTn>
                                        <p:tgtEl>
                                          <p:spTgt spid="75"/>
                                        </p:tgtEl>
                                        <p:attrNameLst>
                                          <p:attrName>ppt_x</p:attrName>
                                        </p:attrNameLst>
                                      </p:cBhvr>
                                      <p:tavLst>
                                        <p:tav tm="0">
                                          <p:val>
                                            <p:strVal val="#ppt_x-0.05"/>
                                          </p:val>
                                        </p:tav>
                                        <p:tav tm="100000">
                                          <p:val>
                                            <p:strVal val="#ppt_x"/>
                                          </p:val>
                                        </p:tav>
                                      </p:tavLst>
                                    </p:anim>
                                    <p:anim calcmode="lin" valueType="num">
                                      <p:cBhvr>
                                        <p:cTn id="534" dur="200" accel="100000" fill="hold">
                                          <p:stCondLst>
                                            <p:cond delay="800"/>
                                          </p:stCondLst>
                                        </p:cTn>
                                        <p:tgtEl>
                                          <p:spTgt spid="75"/>
                                        </p:tgtEl>
                                        <p:attrNameLst>
                                          <p:attrName>ppt_y</p:attrName>
                                        </p:attrNameLst>
                                      </p:cBhvr>
                                      <p:tavLst>
                                        <p:tav tm="0">
                                          <p:val>
                                            <p:strVal val="#ppt_y+0.1"/>
                                          </p:val>
                                        </p:tav>
                                        <p:tav tm="100000">
                                          <p:val>
                                            <p:strVal val="#ppt_y"/>
                                          </p:val>
                                        </p:tav>
                                      </p:tavLst>
                                    </p:anim>
                                  </p:childTnLst>
                                </p:cTn>
                              </p:par>
                              <p:par>
                                <p:cTn id="535" presetID="30" presetClass="entr" presetSubtype="0" fill="hold" grpId="0" nodeType="withEffect">
                                  <p:stCondLst>
                                    <p:cond delay="0"/>
                                  </p:stCondLst>
                                  <p:childTnLst>
                                    <p:set>
                                      <p:cBhvr>
                                        <p:cTn id="536" dur="1" fill="hold">
                                          <p:stCondLst>
                                            <p:cond delay="0"/>
                                          </p:stCondLst>
                                        </p:cTn>
                                        <p:tgtEl>
                                          <p:spTgt spid="76"/>
                                        </p:tgtEl>
                                        <p:attrNameLst>
                                          <p:attrName>style.visibility</p:attrName>
                                        </p:attrNameLst>
                                      </p:cBhvr>
                                      <p:to>
                                        <p:strVal val="visible"/>
                                      </p:to>
                                    </p:set>
                                    <p:animEffect transition="in" filter="fade">
                                      <p:cBhvr>
                                        <p:cTn id="537" dur="800" decel="100000"/>
                                        <p:tgtEl>
                                          <p:spTgt spid="76"/>
                                        </p:tgtEl>
                                      </p:cBhvr>
                                    </p:animEffect>
                                    <p:anim calcmode="lin" valueType="num">
                                      <p:cBhvr>
                                        <p:cTn id="538" dur="800" decel="100000" fill="hold"/>
                                        <p:tgtEl>
                                          <p:spTgt spid="76"/>
                                        </p:tgtEl>
                                        <p:attrNameLst>
                                          <p:attrName>style.rotation</p:attrName>
                                        </p:attrNameLst>
                                      </p:cBhvr>
                                      <p:tavLst>
                                        <p:tav tm="0">
                                          <p:val>
                                            <p:fltVal val="-90"/>
                                          </p:val>
                                        </p:tav>
                                        <p:tav tm="100000">
                                          <p:val>
                                            <p:fltVal val="0"/>
                                          </p:val>
                                        </p:tav>
                                      </p:tavLst>
                                    </p:anim>
                                    <p:anim calcmode="lin" valueType="num">
                                      <p:cBhvr>
                                        <p:cTn id="539" dur="800" decel="100000" fill="hold"/>
                                        <p:tgtEl>
                                          <p:spTgt spid="76"/>
                                        </p:tgtEl>
                                        <p:attrNameLst>
                                          <p:attrName>ppt_x</p:attrName>
                                        </p:attrNameLst>
                                      </p:cBhvr>
                                      <p:tavLst>
                                        <p:tav tm="0">
                                          <p:val>
                                            <p:strVal val="#ppt_x+0.4"/>
                                          </p:val>
                                        </p:tav>
                                        <p:tav tm="100000">
                                          <p:val>
                                            <p:strVal val="#ppt_x-0.05"/>
                                          </p:val>
                                        </p:tav>
                                      </p:tavLst>
                                    </p:anim>
                                    <p:anim calcmode="lin" valueType="num">
                                      <p:cBhvr>
                                        <p:cTn id="540" dur="800" decel="100000" fill="hold"/>
                                        <p:tgtEl>
                                          <p:spTgt spid="76"/>
                                        </p:tgtEl>
                                        <p:attrNameLst>
                                          <p:attrName>ppt_y</p:attrName>
                                        </p:attrNameLst>
                                      </p:cBhvr>
                                      <p:tavLst>
                                        <p:tav tm="0">
                                          <p:val>
                                            <p:strVal val="#ppt_y-0.4"/>
                                          </p:val>
                                        </p:tav>
                                        <p:tav tm="100000">
                                          <p:val>
                                            <p:strVal val="#ppt_y+0.1"/>
                                          </p:val>
                                        </p:tav>
                                      </p:tavLst>
                                    </p:anim>
                                    <p:anim calcmode="lin" valueType="num">
                                      <p:cBhvr>
                                        <p:cTn id="541" dur="200" accel="100000" fill="hold">
                                          <p:stCondLst>
                                            <p:cond delay="800"/>
                                          </p:stCondLst>
                                        </p:cTn>
                                        <p:tgtEl>
                                          <p:spTgt spid="76"/>
                                        </p:tgtEl>
                                        <p:attrNameLst>
                                          <p:attrName>ppt_x</p:attrName>
                                        </p:attrNameLst>
                                      </p:cBhvr>
                                      <p:tavLst>
                                        <p:tav tm="0">
                                          <p:val>
                                            <p:strVal val="#ppt_x-0.05"/>
                                          </p:val>
                                        </p:tav>
                                        <p:tav tm="100000">
                                          <p:val>
                                            <p:strVal val="#ppt_x"/>
                                          </p:val>
                                        </p:tav>
                                      </p:tavLst>
                                    </p:anim>
                                    <p:anim calcmode="lin" valueType="num">
                                      <p:cBhvr>
                                        <p:cTn id="542" dur="200" accel="100000" fill="hold">
                                          <p:stCondLst>
                                            <p:cond delay="800"/>
                                          </p:stCondLst>
                                        </p:cTn>
                                        <p:tgtEl>
                                          <p:spTgt spid="76"/>
                                        </p:tgtEl>
                                        <p:attrNameLst>
                                          <p:attrName>ppt_y</p:attrName>
                                        </p:attrNameLst>
                                      </p:cBhvr>
                                      <p:tavLst>
                                        <p:tav tm="0">
                                          <p:val>
                                            <p:strVal val="#ppt_y+0.1"/>
                                          </p:val>
                                        </p:tav>
                                        <p:tav tm="100000">
                                          <p:val>
                                            <p:strVal val="#ppt_y"/>
                                          </p:val>
                                        </p:tav>
                                      </p:tavLst>
                                    </p:anim>
                                  </p:childTnLst>
                                </p:cTn>
                              </p:par>
                              <p:par>
                                <p:cTn id="543" presetID="30" presetClass="entr" presetSubtype="0" fill="hold" grpId="0" nodeType="withEffect">
                                  <p:stCondLst>
                                    <p:cond delay="0"/>
                                  </p:stCondLst>
                                  <p:childTnLst>
                                    <p:set>
                                      <p:cBhvr>
                                        <p:cTn id="544" dur="1" fill="hold">
                                          <p:stCondLst>
                                            <p:cond delay="0"/>
                                          </p:stCondLst>
                                        </p:cTn>
                                        <p:tgtEl>
                                          <p:spTgt spid="77"/>
                                        </p:tgtEl>
                                        <p:attrNameLst>
                                          <p:attrName>style.visibility</p:attrName>
                                        </p:attrNameLst>
                                      </p:cBhvr>
                                      <p:to>
                                        <p:strVal val="visible"/>
                                      </p:to>
                                    </p:set>
                                    <p:animEffect transition="in" filter="fade">
                                      <p:cBhvr>
                                        <p:cTn id="545" dur="800" decel="100000"/>
                                        <p:tgtEl>
                                          <p:spTgt spid="77"/>
                                        </p:tgtEl>
                                      </p:cBhvr>
                                    </p:animEffect>
                                    <p:anim calcmode="lin" valueType="num">
                                      <p:cBhvr>
                                        <p:cTn id="546" dur="800" decel="100000" fill="hold"/>
                                        <p:tgtEl>
                                          <p:spTgt spid="77"/>
                                        </p:tgtEl>
                                        <p:attrNameLst>
                                          <p:attrName>style.rotation</p:attrName>
                                        </p:attrNameLst>
                                      </p:cBhvr>
                                      <p:tavLst>
                                        <p:tav tm="0">
                                          <p:val>
                                            <p:fltVal val="-90"/>
                                          </p:val>
                                        </p:tav>
                                        <p:tav tm="100000">
                                          <p:val>
                                            <p:fltVal val="0"/>
                                          </p:val>
                                        </p:tav>
                                      </p:tavLst>
                                    </p:anim>
                                    <p:anim calcmode="lin" valueType="num">
                                      <p:cBhvr>
                                        <p:cTn id="547" dur="800" decel="100000" fill="hold"/>
                                        <p:tgtEl>
                                          <p:spTgt spid="77"/>
                                        </p:tgtEl>
                                        <p:attrNameLst>
                                          <p:attrName>ppt_x</p:attrName>
                                        </p:attrNameLst>
                                      </p:cBhvr>
                                      <p:tavLst>
                                        <p:tav tm="0">
                                          <p:val>
                                            <p:strVal val="#ppt_x+0.4"/>
                                          </p:val>
                                        </p:tav>
                                        <p:tav tm="100000">
                                          <p:val>
                                            <p:strVal val="#ppt_x-0.05"/>
                                          </p:val>
                                        </p:tav>
                                      </p:tavLst>
                                    </p:anim>
                                    <p:anim calcmode="lin" valueType="num">
                                      <p:cBhvr>
                                        <p:cTn id="548" dur="800" decel="100000" fill="hold"/>
                                        <p:tgtEl>
                                          <p:spTgt spid="77"/>
                                        </p:tgtEl>
                                        <p:attrNameLst>
                                          <p:attrName>ppt_y</p:attrName>
                                        </p:attrNameLst>
                                      </p:cBhvr>
                                      <p:tavLst>
                                        <p:tav tm="0">
                                          <p:val>
                                            <p:strVal val="#ppt_y-0.4"/>
                                          </p:val>
                                        </p:tav>
                                        <p:tav tm="100000">
                                          <p:val>
                                            <p:strVal val="#ppt_y+0.1"/>
                                          </p:val>
                                        </p:tav>
                                      </p:tavLst>
                                    </p:anim>
                                    <p:anim calcmode="lin" valueType="num">
                                      <p:cBhvr>
                                        <p:cTn id="549" dur="200" accel="100000" fill="hold">
                                          <p:stCondLst>
                                            <p:cond delay="800"/>
                                          </p:stCondLst>
                                        </p:cTn>
                                        <p:tgtEl>
                                          <p:spTgt spid="77"/>
                                        </p:tgtEl>
                                        <p:attrNameLst>
                                          <p:attrName>ppt_x</p:attrName>
                                        </p:attrNameLst>
                                      </p:cBhvr>
                                      <p:tavLst>
                                        <p:tav tm="0">
                                          <p:val>
                                            <p:strVal val="#ppt_x-0.05"/>
                                          </p:val>
                                        </p:tav>
                                        <p:tav tm="100000">
                                          <p:val>
                                            <p:strVal val="#ppt_x"/>
                                          </p:val>
                                        </p:tav>
                                      </p:tavLst>
                                    </p:anim>
                                    <p:anim calcmode="lin" valueType="num">
                                      <p:cBhvr>
                                        <p:cTn id="550" dur="200" accel="100000" fill="hold">
                                          <p:stCondLst>
                                            <p:cond delay="800"/>
                                          </p:stCondLst>
                                        </p:cTn>
                                        <p:tgtEl>
                                          <p:spTgt spid="77"/>
                                        </p:tgtEl>
                                        <p:attrNameLst>
                                          <p:attrName>ppt_y</p:attrName>
                                        </p:attrNameLst>
                                      </p:cBhvr>
                                      <p:tavLst>
                                        <p:tav tm="0">
                                          <p:val>
                                            <p:strVal val="#ppt_y+0.1"/>
                                          </p:val>
                                        </p:tav>
                                        <p:tav tm="100000">
                                          <p:val>
                                            <p:strVal val="#ppt_y"/>
                                          </p:val>
                                        </p:tav>
                                      </p:tavLst>
                                    </p:anim>
                                  </p:childTnLst>
                                </p:cTn>
                              </p:par>
                              <p:par>
                                <p:cTn id="551" presetID="30" presetClass="entr" presetSubtype="0" fill="hold" grpId="0" nodeType="withEffect">
                                  <p:stCondLst>
                                    <p:cond delay="0"/>
                                  </p:stCondLst>
                                  <p:childTnLst>
                                    <p:set>
                                      <p:cBhvr>
                                        <p:cTn id="552" dur="1" fill="hold">
                                          <p:stCondLst>
                                            <p:cond delay="0"/>
                                          </p:stCondLst>
                                        </p:cTn>
                                        <p:tgtEl>
                                          <p:spTgt spid="78"/>
                                        </p:tgtEl>
                                        <p:attrNameLst>
                                          <p:attrName>style.visibility</p:attrName>
                                        </p:attrNameLst>
                                      </p:cBhvr>
                                      <p:to>
                                        <p:strVal val="visible"/>
                                      </p:to>
                                    </p:set>
                                    <p:animEffect transition="in" filter="fade">
                                      <p:cBhvr>
                                        <p:cTn id="553" dur="800" decel="100000"/>
                                        <p:tgtEl>
                                          <p:spTgt spid="78"/>
                                        </p:tgtEl>
                                      </p:cBhvr>
                                    </p:animEffect>
                                    <p:anim calcmode="lin" valueType="num">
                                      <p:cBhvr>
                                        <p:cTn id="554" dur="800" decel="100000" fill="hold"/>
                                        <p:tgtEl>
                                          <p:spTgt spid="78"/>
                                        </p:tgtEl>
                                        <p:attrNameLst>
                                          <p:attrName>style.rotation</p:attrName>
                                        </p:attrNameLst>
                                      </p:cBhvr>
                                      <p:tavLst>
                                        <p:tav tm="0">
                                          <p:val>
                                            <p:fltVal val="-90"/>
                                          </p:val>
                                        </p:tav>
                                        <p:tav tm="100000">
                                          <p:val>
                                            <p:fltVal val="0"/>
                                          </p:val>
                                        </p:tav>
                                      </p:tavLst>
                                    </p:anim>
                                    <p:anim calcmode="lin" valueType="num">
                                      <p:cBhvr>
                                        <p:cTn id="555" dur="800" decel="100000" fill="hold"/>
                                        <p:tgtEl>
                                          <p:spTgt spid="78"/>
                                        </p:tgtEl>
                                        <p:attrNameLst>
                                          <p:attrName>ppt_x</p:attrName>
                                        </p:attrNameLst>
                                      </p:cBhvr>
                                      <p:tavLst>
                                        <p:tav tm="0">
                                          <p:val>
                                            <p:strVal val="#ppt_x+0.4"/>
                                          </p:val>
                                        </p:tav>
                                        <p:tav tm="100000">
                                          <p:val>
                                            <p:strVal val="#ppt_x-0.05"/>
                                          </p:val>
                                        </p:tav>
                                      </p:tavLst>
                                    </p:anim>
                                    <p:anim calcmode="lin" valueType="num">
                                      <p:cBhvr>
                                        <p:cTn id="556" dur="800" decel="100000" fill="hold"/>
                                        <p:tgtEl>
                                          <p:spTgt spid="78"/>
                                        </p:tgtEl>
                                        <p:attrNameLst>
                                          <p:attrName>ppt_y</p:attrName>
                                        </p:attrNameLst>
                                      </p:cBhvr>
                                      <p:tavLst>
                                        <p:tav tm="0">
                                          <p:val>
                                            <p:strVal val="#ppt_y-0.4"/>
                                          </p:val>
                                        </p:tav>
                                        <p:tav tm="100000">
                                          <p:val>
                                            <p:strVal val="#ppt_y+0.1"/>
                                          </p:val>
                                        </p:tav>
                                      </p:tavLst>
                                    </p:anim>
                                    <p:anim calcmode="lin" valueType="num">
                                      <p:cBhvr>
                                        <p:cTn id="557" dur="200" accel="100000" fill="hold">
                                          <p:stCondLst>
                                            <p:cond delay="800"/>
                                          </p:stCondLst>
                                        </p:cTn>
                                        <p:tgtEl>
                                          <p:spTgt spid="78"/>
                                        </p:tgtEl>
                                        <p:attrNameLst>
                                          <p:attrName>ppt_x</p:attrName>
                                        </p:attrNameLst>
                                      </p:cBhvr>
                                      <p:tavLst>
                                        <p:tav tm="0">
                                          <p:val>
                                            <p:strVal val="#ppt_x-0.05"/>
                                          </p:val>
                                        </p:tav>
                                        <p:tav tm="100000">
                                          <p:val>
                                            <p:strVal val="#ppt_x"/>
                                          </p:val>
                                        </p:tav>
                                      </p:tavLst>
                                    </p:anim>
                                    <p:anim calcmode="lin" valueType="num">
                                      <p:cBhvr>
                                        <p:cTn id="558" dur="200" accel="100000" fill="hold">
                                          <p:stCondLst>
                                            <p:cond delay="800"/>
                                          </p:stCondLst>
                                        </p:cTn>
                                        <p:tgtEl>
                                          <p:spTgt spid="78"/>
                                        </p:tgtEl>
                                        <p:attrNameLst>
                                          <p:attrName>ppt_y</p:attrName>
                                        </p:attrNameLst>
                                      </p:cBhvr>
                                      <p:tavLst>
                                        <p:tav tm="0">
                                          <p:val>
                                            <p:strVal val="#ppt_y+0.1"/>
                                          </p:val>
                                        </p:tav>
                                        <p:tav tm="100000">
                                          <p:val>
                                            <p:strVal val="#ppt_y"/>
                                          </p:val>
                                        </p:tav>
                                      </p:tavLst>
                                    </p:anim>
                                  </p:childTnLst>
                                </p:cTn>
                              </p:par>
                              <p:par>
                                <p:cTn id="559" presetID="30" presetClass="entr" presetSubtype="0" fill="hold" grpId="0" nodeType="withEffect">
                                  <p:stCondLst>
                                    <p:cond delay="0"/>
                                  </p:stCondLst>
                                  <p:childTnLst>
                                    <p:set>
                                      <p:cBhvr>
                                        <p:cTn id="560" dur="1" fill="hold">
                                          <p:stCondLst>
                                            <p:cond delay="0"/>
                                          </p:stCondLst>
                                        </p:cTn>
                                        <p:tgtEl>
                                          <p:spTgt spid="79"/>
                                        </p:tgtEl>
                                        <p:attrNameLst>
                                          <p:attrName>style.visibility</p:attrName>
                                        </p:attrNameLst>
                                      </p:cBhvr>
                                      <p:to>
                                        <p:strVal val="visible"/>
                                      </p:to>
                                    </p:set>
                                    <p:animEffect transition="in" filter="fade">
                                      <p:cBhvr>
                                        <p:cTn id="561" dur="800" decel="100000"/>
                                        <p:tgtEl>
                                          <p:spTgt spid="79"/>
                                        </p:tgtEl>
                                      </p:cBhvr>
                                    </p:animEffect>
                                    <p:anim calcmode="lin" valueType="num">
                                      <p:cBhvr>
                                        <p:cTn id="562" dur="800" decel="100000" fill="hold"/>
                                        <p:tgtEl>
                                          <p:spTgt spid="79"/>
                                        </p:tgtEl>
                                        <p:attrNameLst>
                                          <p:attrName>style.rotation</p:attrName>
                                        </p:attrNameLst>
                                      </p:cBhvr>
                                      <p:tavLst>
                                        <p:tav tm="0">
                                          <p:val>
                                            <p:fltVal val="-90"/>
                                          </p:val>
                                        </p:tav>
                                        <p:tav tm="100000">
                                          <p:val>
                                            <p:fltVal val="0"/>
                                          </p:val>
                                        </p:tav>
                                      </p:tavLst>
                                    </p:anim>
                                    <p:anim calcmode="lin" valueType="num">
                                      <p:cBhvr>
                                        <p:cTn id="563" dur="800" decel="100000" fill="hold"/>
                                        <p:tgtEl>
                                          <p:spTgt spid="79"/>
                                        </p:tgtEl>
                                        <p:attrNameLst>
                                          <p:attrName>ppt_x</p:attrName>
                                        </p:attrNameLst>
                                      </p:cBhvr>
                                      <p:tavLst>
                                        <p:tav tm="0">
                                          <p:val>
                                            <p:strVal val="#ppt_x+0.4"/>
                                          </p:val>
                                        </p:tav>
                                        <p:tav tm="100000">
                                          <p:val>
                                            <p:strVal val="#ppt_x-0.05"/>
                                          </p:val>
                                        </p:tav>
                                      </p:tavLst>
                                    </p:anim>
                                    <p:anim calcmode="lin" valueType="num">
                                      <p:cBhvr>
                                        <p:cTn id="564" dur="800" decel="100000" fill="hold"/>
                                        <p:tgtEl>
                                          <p:spTgt spid="79"/>
                                        </p:tgtEl>
                                        <p:attrNameLst>
                                          <p:attrName>ppt_y</p:attrName>
                                        </p:attrNameLst>
                                      </p:cBhvr>
                                      <p:tavLst>
                                        <p:tav tm="0">
                                          <p:val>
                                            <p:strVal val="#ppt_y-0.4"/>
                                          </p:val>
                                        </p:tav>
                                        <p:tav tm="100000">
                                          <p:val>
                                            <p:strVal val="#ppt_y+0.1"/>
                                          </p:val>
                                        </p:tav>
                                      </p:tavLst>
                                    </p:anim>
                                    <p:anim calcmode="lin" valueType="num">
                                      <p:cBhvr>
                                        <p:cTn id="565" dur="200" accel="100000" fill="hold">
                                          <p:stCondLst>
                                            <p:cond delay="800"/>
                                          </p:stCondLst>
                                        </p:cTn>
                                        <p:tgtEl>
                                          <p:spTgt spid="79"/>
                                        </p:tgtEl>
                                        <p:attrNameLst>
                                          <p:attrName>ppt_x</p:attrName>
                                        </p:attrNameLst>
                                      </p:cBhvr>
                                      <p:tavLst>
                                        <p:tav tm="0">
                                          <p:val>
                                            <p:strVal val="#ppt_x-0.05"/>
                                          </p:val>
                                        </p:tav>
                                        <p:tav tm="100000">
                                          <p:val>
                                            <p:strVal val="#ppt_x"/>
                                          </p:val>
                                        </p:tav>
                                      </p:tavLst>
                                    </p:anim>
                                    <p:anim calcmode="lin" valueType="num">
                                      <p:cBhvr>
                                        <p:cTn id="566" dur="200" accel="100000" fill="hold">
                                          <p:stCondLst>
                                            <p:cond delay="800"/>
                                          </p:stCondLst>
                                        </p:cTn>
                                        <p:tgtEl>
                                          <p:spTgt spid="79"/>
                                        </p:tgtEl>
                                        <p:attrNameLst>
                                          <p:attrName>ppt_y</p:attrName>
                                        </p:attrNameLst>
                                      </p:cBhvr>
                                      <p:tavLst>
                                        <p:tav tm="0">
                                          <p:val>
                                            <p:strVal val="#ppt_y+0.1"/>
                                          </p:val>
                                        </p:tav>
                                        <p:tav tm="100000">
                                          <p:val>
                                            <p:strVal val="#ppt_y"/>
                                          </p:val>
                                        </p:tav>
                                      </p:tavLst>
                                    </p:anim>
                                  </p:childTnLst>
                                </p:cTn>
                              </p:par>
                              <p:par>
                                <p:cTn id="567" presetID="30" presetClass="entr" presetSubtype="0" fill="hold" grpId="0" nodeType="withEffect">
                                  <p:stCondLst>
                                    <p:cond delay="0"/>
                                  </p:stCondLst>
                                  <p:childTnLst>
                                    <p:set>
                                      <p:cBhvr>
                                        <p:cTn id="568" dur="1" fill="hold">
                                          <p:stCondLst>
                                            <p:cond delay="0"/>
                                          </p:stCondLst>
                                        </p:cTn>
                                        <p:tgtEl>
                                          <p:spTgt spid="80"/>
                                        </p:tgtEl>
                                        <p:attrNameLst>
                                          <p:attrName>style.visibility</p:attrName>
                                        </p:attrNameLst>
                                      </p:cBhvr>
                                      <p:to>
                                        <p:strVal val="visible"/>
                                      </p:to>
                                    </p:set>
                                    <p:animEffect transition="in" filter="fade">
                                      <p:cBhvr>
                                        <p:cTn id="569" dur="800" decel="100000"/>
                                        <p:tgtEl>
                                          <p:spTgt spid="80"/>
                                        </p:tgtEl>
                                      </p:cBhvr>
                                    </p:animEffect>
                                    <p:anim calcmode="lin" valueType="num">
                                      <p:cBhvr>
                                        <p:cTn id="570" dur="800" decel="100000" fill="hold"/>
                                        <p:tgtEl>
                                          <p:spTgt spid="80"/>
                                        </p:tgtEl>
                                        <p:attrNameLst>
                                          <p:attrName>style.rotation</p:attrName>
                                        </p:attrNameLst>
                                      </p:cBhvr>
                                      <p:tavLst>
                                        <p:tav tm="0">
                                          <p:val>
                                            <p:fltVal val="-90"/>
                                          </p:val>
                                        </p:tav>
                                        <p:tav tm="100000">
                                          <p:val>
                                            <p:fltVal val="0"/>
                                          </p:val>
                                        </p:tav>
                                      </p:tavLst>
                                    </p:anim>
                                    <p:anim calcmode="lin" valueType="num">
                                      <p:cBhvr>
                                        <p:cTn id="571" dur="800" decel="100000" fill="hold"/>
                                        <p:tgtEl>
                                          <p:spTgt spid="80"/>
                                        </p:tgtEl>
                                        <p:attrNameLst>
                                          <p:attrName>ppt_x</p:attrName>
                                        </p:attrNameLst>
                                      </p:cBhvr>
                                      <p:tavLst>
                                        <p:tav tm="0">
                                          <p:val>
                                            <p:strVal val="#ppt_x+0.4"/>
                                          </p:val>
                                        </p:tav>
                                        <p:tav tm="100000">
                                          <p:val>
                                            <p:strVal val="#ppt_x-0.05"/>
                                          </p:val>
                                        </p:tav>
                                      </p:tavLst>
                                    </p:anim>
                                    <p:anim calcmode="lin" valueType="num">
                                      <p:cBhvr>
                                        <p:cTn id="572" dur="800" decel="100000" fill="hold"/>
                                        <p:tgtEl>
                                          <p:spTgt spid="80"/>
                                        </p:tgtEl>
                                        <p:attrNameLst>
                                          <p:attrName>ppt_y</p:attrName>
                                        </p:attrNameLst>
                                      </p:cBhvr>
                                      <p:tavLst>
                                        <p:tav tm="0">
                                          <p:val>
                                            <p:strVal val="#ppt_y-0.4"/>
                                          </p:val>
                                        </p:tav>
                                        <p:tav tm="100000">
                                          <p:val>
                                            <p:strVal val="#ppt_y+0.1"/>
                                          </p:val>
                                        </p:tav>
                                      </p:tavLst>
                                    </p:anim>
                                    <p:anim calcmode="lin" valueType="num">
                                      <p:cBhvr>
                                        <p:cTn id="573" dur="200" accel="100000" fill="hold">
                                          <p:stCondLst>
                                            <p:cond delay="800"/>
                                          </p:stCondLst>
                                        </p:cTn>
                                        <p:tgtEl>
                                          <p:spTgt spid="80"/>
                                        </p:tgtEl>
                                        <p:attrNameLst>
                                          <p:attrName>ppt_x</p:attrName>
                                        </p:attrNameLst>
                                      </p:cBhvr>
                                      <p:tavLst>
                                        <p:tav tm="0">
                                          <p:val>
                                            <p:strVal val="#ppt_x-0.05"/>
                                          </p:val>
                                        </p:tav>
                                        <p:tav tm="100000">
                                          <p:val>
                                            <p:strVal val="#ppt_x"/>
                                          </p:val>
                                        </p:tav>
                                      </p:tavLst>
                                    </p:anim>
                                    <p:anim calcmode="lin" valueType="num">
                                      <p:cBhvr>
                                        <p:cTn id="574" dur="200" accel="100000" fill="hold">
                                          <p:stCondLst>
                                            <p:cond delay="800"/>
                                          </p:stCondLst>
                                        </p:cTn>
                                        <p:tgtEl>
                                          <p:spTgt spid="80"/>
                                        </p:tgtEl>
                                        <p:attrNameLst>
                                          <p:attrName>ppt_y</p:attrName>
                                        </p:attrNameLst>
                                      </p:cBhvr>
                                      <p:tavLst>
                                        <p:tav tm="0">
                                          <p:val>
                                            <p:strVal val="#ppt_y+0.1"/>
                                          </p:val>
                                        </p:tav>
                                        <p:tav tm="100000">
                                          <p:val>
                                            <p:strVal val="#ppt_y"/>
                                          </p:val>
                                        </p:tav>
                                      </p:tavLst>
                                    </p:anim>
                                  </p:childTnLst>
                                </p:cTn>
                              </p:par>
                              <p:par>
                                <p:cTn id="575" presetID="30" presetClass="entr" presetSubtype="0" fill="hold" grpId="0" nodeType="withEffect">
                                  <p:stCondLst>
                                    <p:cond delay="0"/>
                                  </p:stCondLst>
                                  <p:childTnLst>
                                    <p:set>
                                      <p:cBhvr>
                                        <p:cTn id="576" dur="1" fill="hold">
                                          <p:stCondLst>
                                            <p:cond delay="0"/>
                                          </p:stCondLst>
                                        </p:cTn>
                                        <p:tgtEl>
                                          <p:spTgt spid="81"/>
                                        </p:tgtEl>
                                        <p:attrNameLst>
                                          <p:attrName>style.visibility</p:attrName>
                                        </p:attrNameLst>
                                      </p:cBhvr>
                                      <p:to>
                                        <p:strVal val="visible"/>
                                      </p:to>
                                    </p:set>
                                    <p:animEffect transition="in" filter="fade">
                                      <p:cBhvr>
                                        <p:cTn id="577" dur="800" decel="100000"/>
                                        <p:tgtEl>
                                          <p:spTgt spid="81"/>
                                        </p:tgtEl>
                                      </p:cBhvr>
                                    </p:animEffect>
                                    <p:anim calcmode="lin" valueType="num">
                                      <p:cBhvr>
                                        <p:cTn id="578" dur="800" decel="100000" fill="hold"/>
                                        <p:tgtEl>
                                          <p:spTgt spid="81"/>
                                        </p:tgtEl>
                                        <p:attrNameLst>
                                          <p:attrName>style.rotation</p:attrName>
                                        </p:attrNameLst>
                                      </p:cBhvr>
                                      <p:tavLst>
                                        <p:tav tm="0">
                                          <p:val>
                                            <p:fltVal val="-90"/>
                                          </p:val>
                                        </p:tav>
                                        <p:tav tm="100000">
                                          <p:val>
                                            <p:fltVal val="0"/>
                                          </p:val>
                                        </p:tav>
                                      </p:tavLst>
                                    </p:anim>
                                    <p:anim calcmode="lin" valueType="num">
                                      <p:cBhvr>
                                        <p:cTn id="579" dur="800" decel="100000" fill="hold"/>
                                        <p:tgtEl>
                                          <p:spTgt spid="81"/>
                                        </p:tgtEl>
                                        <p:attrNameLst>
                                          <p:attrName>ppt_x</p:attrName>
                                        </p:attrNameLst>
                                      </p:cBhvr>
                                      <p:tavLst>
                                        <p:tav tm="0">
                                          <p:val>
                                            <p:strVal val="#ppt_x+0.4"/>
                                          </p:val>
                                        </p:tav>
                                        <p:tav tm="100000">
                                          <p:val>
                                            <p:strVal val="#ppt_x-0.05"/>
                                          </p:val>
                                        </p:tav>
                                      </p:tavLst>
                                    </p:anim>
                                    <p:anim calcmode="lin" valueType="num">
                                      <p:cBhvr>
                                        <p:cTn id="580" dur="800" decel="100000" fill="hold"/>
                                        <p:tgtEl>
                                          <p:spTgt spid="81"/>
                                        </p:tgtEl>
                                        <p:attrNameLst>
                                          <p:attrName>ppt_y</p:attrName>
                                        </p:attrNameLst>
                                      </p:cBhvr>
                                      <p:tavLst>
                                        <p:tav tm="0">
                                          <p:val>
                                            <p:strVal val="#ppt_y-0.4"/>
                                          </p:val>
                                        </p:tav>
                                        <p:tav tm="100000">
                                          <p:val>
                                            <p:strVal val="#ppt_y+0.1"/>
                                          </p:val>
                                        </p:tav>
                                      </p:tavLst>
                                    </p:anim>
                                    <p:anim calcmode="lin" valueType="num">
                                      <p:cBhvr>
                                        <p:cTn id="581" dur="200" accel="100000" fill="hold">
                                          <p:stCondLst>
                                            <p:cond delay="800"/>
                                          </p:stCondLst>
                                        </p:cTn>
                                        <p:tgtEl>
                                          <p:spTgt spid="81"/>
                                        </p:tgtEl>
                                        <p:attrNameLst>
                                          <p:attrName>ppt_x</p:attrName>
                                        </p:attrNameLst>
                                      </p:cBhvr>
                                      <p:tavLst>
                                        <p:tav tm="0">
                                          <p:val>
                                            <p:strVal val="#ppt_x-0.05"/>
                                          </p:val>
                                        </p:tav>
                                        <p:tav tm="100000">
                                          <p:val>
                                            <p:strVal val="#ppt_x"/>
                                          </p:val>
                                        </p:tav>
                                      </p:tavLst>
                                    </p:anim>
                                    <p:anim calcmode="lin" valueType="num">
                                      <p:cBhvr>
                                        <p:cTn id="582" dur="200" accel="100000" fill="hold">
                                          <p:stCondLst>
                                            <p:cond delay="800"/>
                                          </p:stCondLst>
                                        </p:cTn>
                                        <p:tgtEl>
                                          <p:spTgt spid="81"/>
                                        </p:tgtEl>
                                        <p:attrNameLst>
                                          <p:attrName>ppt_y</p:attrName>
                                        </p:attrNameLst>
                                      </p:cBhvr>
                                      <p:tavLst>
                                        <p:tav tm="0">
                                          <p:val>
                                            <p:strVal val="#ppt_y+0.1"/>
                                          </p:val>
                                        </p:tav>
                                        <p:tav tm="100000">
                                          <p:val>
                                            <p:strVal val="#ppt_y"/>
                                          </p:val>
                                        </p:tav>
                                      </p:tavLst>
                                    </p:anim>
                                  </p:childTnLst>
                                </p:cTn>
                              </p:par>
                              <p:par>
                                <p:cTn id="583" presetID="30" presetClass="entr" presetSubtype="0" fill="hold" grpId="0" nodeType="withEffect">
                                  <p:stCondLst>
                                    <p:cond delay="0"/>
                                  </p:stCondLst>
                                  <p:childTnLst>
                                    <p:set>
                                      <p:cBhvr>
                                        <p:cTn id="584" dur="1" fill="hold">
                                          <p:stCondLst>
                                            <p:cond delay="0"/>
                                          </p:stCondLst>
                                        </p:cTn>
                                        <p:tgtEl>
                                          <p:spTgt spid="82"/>
                                        </p:tgtEl>
                                        <p:attrNameLst>
                                          <p:attrName>style.visibility</p:attrName>
                                        </p:attrNameLst>
                                      </p:cBhvr>
                                      <p:to>
                                        <p:strVal val="visible"/>
                                      </p:to>
                                    </p:set>
                                    <p:animEffect transition="in" filter="fade">
                                      <p:cBhvr>
                                        <p:cTn id="585" dur="800" decel="100000"/>
                                        <p:tgtEl>
                                          <p:spTgt spid="82"/>
                                        </p:tgtEl>
                                      </p:cBhvr>
                                    </p:animEffect>
                                    <p:anim calcmode="lin" valueType="num">
                                      <p:cBhvr>
                                        <p:cTn id="586" dur="800" decel="100000" fill="hold"/>
                                        <p:tgtEl>
                                          <p:spTgt spid="82"/>
                                        </p:tgtEl>
                                        <p:attrNameLst>
                                          <p:attrName>style.rotation</p:attrName>
                                        </p:attrNameLst>
                                      </p:cBhvr>
                                      <p:tavLst>
                                        <p:tav tm="0">
                                          <p:val>
                                            <p:fltVal val="-90"/>
                                          </p:val>
                                        </p:tav>
                                        <p:tav tm="100000">
                                          <p:val>
                                            <p:fltVal val="0"/>
                                          </p:val>
                                        </p:tav>
                                      </p:tavLst>
                                    </p:anim>
                                    <p:anim calcmode="lin" valueType="num">
                                      <p:cBhvr>
                                        <p:cTn id="587" dur="800" decel="100000" fill="hold"/>
                                        <p:tgtEl>
                                          <p:spTgt spid="82"/>
                                        </p:tgtEl>
                                        <p:attrNameLst>
                                          <p:attrName>ppt_x</p:attrName>
                                        </p:attrNameLst>
                                      </p:cBhvr>
                                      <p:tavLst>
                                        <p:tav tm="0">
                                          <p:val>
                                            <p:strVal val="#ppt_x+0.4"/>
                                          </p:val>
                                        </p:tav>
                                        <p:tav tm="100000">
                                          <p:val>
                                            <p:strVal val="#ppt_x-0.05"/>
                                          </p:val>
                                        </p:tav>
                                      </p:tavLst>
                                    </p:anim>
                                    <p:anim calcmode="lin" valueType="num">
                                      <p:cBhvr>
                                        <p:cTn id="588" dur="800" decel="100000" fill="hold"/>
                                        <p:tgtEl>
                                          <p:spTgt spid="82"/>
                                        </p:tgtEl>
                                        <p:attrNameLst>
                                          <p:attrName>ppt_y</p:attrName>
                                        </p:attrNameLst>
                                      </p:cBhvr>
                                      <p:tavLst>
                                        <p:tav tm="0">
                                          <p:val>
                                            <p:strVal val="#ppt_y-0.4"/>
                                          </p:val>
                                        </p:tav>
                                        <p:tav tm="100000">
                                          <p:val>
                                            <p:strVal val="#ppt_y+0.1"/>
                                          </p:val>
                                        </p:tav>
                                      </p:tavLst>
                                    </p:anim>
                                    <p:anim calcmode="lin" valueType="num">
                                      <p:cBhvr>
                                        <p:cTn id="589" dur="200" accel="100000" fill="hold">
                                          <p:stCondLst>
                                            <p:cond delay="800"/>
                                          </p:stCondLst>
                                        </p:cTn>
                                        <p:tgtEl>
                                          <p:spTgt spid="82"/>
                                        </p:tgtEl>
                                        <p:attrNameLst>
                                          <p:attrName>ppt_x</p:attrName>
                                        </p:attrNameLst>
                                      </p:cBhvr>
                                      <p:tavLst>
                                        <p:tav tm="0">
                                          <p:val>
                                            <p:strVal val="#ppt_x-0.05"/>
                                          </p:val>
                                        </p:tav>
                                        <p:tav tm="100000">
                                          <p:val>
                                            <p:strVal val="#ppt_x"/>
                                          </p:val>
                                        </p:tav>
                                      </p:tavLst>
                                    </p:anim>
                                    <p:anim calcmode="lin" valueType="num">
                                      <p:cBhvr>
                                        <p:cTn id="590" dur="200" accel="100000" fill="hold">
                                          <p:stCondLst>
                                            <p:cond delay="800"/>
                                          </p:stCondLst>
                                        </p:cTn>
                                        <p:tgtEl>
                                          <p:spTgt spid="82"/>
                                        </p:tgtEl>
                                        <p:attrNameLst>
                                          <p:attrName>ppt_y</p:attrName>
                                        </p:attrNameLst>
                                      </p:cBhvr>
                                      <p:tavLst>
                                        <p:tav tm="0">
                                          <p:val>
                                            <p:strVal val="#ppt_y+0.1"/>
                                          </p:val>
                                        </p:tav>
                                        <p:tav tm="100000">
                                          <p:val>
                                            <p:strVal val="#ppt_y"/>
                                          </p:val>
                                        </p:tav>
                                      </p:tavLst>
                                    </p:anim>
                                  </p:childTnLst>
                                </p:cTn>
                              </p:par>
                              <p:par>
                                <p:cTn id="591" presetID="30" presetClass="entr" presetSubtype="0" fill="hold" grpId="0" nodeType="withEffect">
                                  <p:stCondLst>
                                    <p:cond delay="0"/>
                                  </p:stCondLst>
                                  <p:childTnLst>
                                    <p:set>
                                      <p:cBhvr>
                                        <p:cTn id="592" dur="1" fill="hold">
                                          <p:stCondLst>
                                            <p:cond delay="0"/>
                                          </p:stCondLst>
                                        </p:cTn>
                                        <p:tgtEl>
                                          <p:spTgt spid="83"/>
                                        </p:tgtEl>
                                        <p:attrNameLst>
                                          <p:attrName>style.visibility</p:attrName>
                                        </p:attrNameLst>
                                      </p:cBhvr>
                                      <p:to>
                                        <p:strVal val="visible"/>
                                      </p:to>
                                    </p:set>
                                    <p:animEffect transition="in" filter="fade">
                                      <p:cBhvr>
                                        <p:cTn id="593" dur="800" decel="100000"/>
                                        <p:tgtEl>
                                          <p:spTgt spid="83"/>
                                        </p:tgtEl>
                                      </p:cBhvr>
                                    </p:animEffect>
                                    <p:anim calcmode="lin" valueType="num">
                                      <p:cBhvr>
                                        <p:cTn id="594" dur="800" decel="100000" fill="hold"/>
                                        <p:tgtEl>
                                          <p:spTgt spid="83"/>
                                        </p:tgtEl>
                                        <p:attrNameLst>
                                          <p:attrName>style.rotation</p:attrName>
                                        </p:attrNameLst>
                                      </p:cBhvr>
                                      <p:tavLst>
                                        <p:tav tm="0">
                                          <p:val>
                                            <p:fltVal val="-90"/>
                                          </p:val>
                                        </p:tav>
                                        <p:tav tm="100000">
                                          <p:val>
                                            <p:fltVal val="0"/>
                                          </p:val>
                                        </p:tav>
                                      </p:tavLst>
                                    </p:anim>
                                    <p:anim calcmode="lin" valueType="num">
                                      <p:cBhvr>
                                        <p:cTn id="595" dur="800" decel="100000" fill="hold"/>
                                        <p:tgtEl>
                                          <p:spTgt spid="83"/>
                                        </p:tgtEl>
                                        <p:attrNameLst>
                                          <p:attrName>ppt_x</p:attrName>
                                        </p:attrNameLst>
                                      </p:cBhvr>
                                      <p:tavLst>
                                        <p:tav tm="0">
                                          <p:val>
                                            <p:strVal val="#ppt_x+0.4"/>
                                          </p:val>
                                        </p:tav>
                                        <p:tav tm="100000">
                                          <p:val>
                                            <p:strVal val="#ppt_x-0.05"/>
                                          </p:val>
                                        </p:tav>
                                      </p:tavLst>
                                    </p:anim>
                                    <p:anim calcmode="lin" valueType="num">
                                      <p:cBhvr>
                                        <p:cTn id="596" dur="800" decel="100000" fill="hold"/>
                                        <p:tgtEl>
                                          <p:spTgt spid="83"/>
                                        </p:tgtEl>
                                        <p:attrNameLst>
                                          <p:attrName>ppt_y</p:attrName>
                                        </p:attrNameLst>
                                      </p:cBhvr>
                                      <p:tavLst>
                                        <p:tav tm="0">
                                          <p:val>
                                            <p:strVal val="#ppt_y-0.4"/>
                                          </p:val>
                                        </p:tav>
                                        <p:tav tm="100000">
                                          <p:val>
                                            <p:strVal val="#ppt_y+0.1"/>
                                          </p:val>
                                        </p:tav>
                                      </p:tavLst>
                                    </p:anim>
                                    <p:anim calcmode="lin" valueType="num">
                                      <p:cBhvr>
                                        <p:cTn id="597"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598"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par>
                                <p:cTn id="599" presetID="30" presetClass="entr" presetSubtype="0" fill="hold" grpId="0" nodeType="withEffect">
                                  <p:stCondLst>
                                    <p:cond delay="0"/>
                                  </p:stCondLst>
                                  <p:childTnLst>
                                    <p:set>
                                      <p:cBhvr>
                                        <p:cTn id="600" dur="1" fill="hold">
                                          <p:stCondLst>
                                            <p:cond delay="0"/>
                                          </p:stCondLst>
                                        </p:cTn>
                                        <p:tgtEl>
                                          <p:spTgt spid="84"/>
                                        </p:tgtEl>
                                        <p:attrNameLst>
                                          <p:attrName>style.visibility</p:attrName>
                                        </p:attrNameLst>
                                      </p:cBhvr>
                                      <p:to>
                                        <p:strVal val="visible"/>
                                      </p:to>
                                    </p:set>
                                    <p:animEffect transition="in" filter="fade">
                                      <p:cBhvr>
                                        <p:cTn id="601" dur="800" decel="100000"/>
                                        <p:tgtEl>
                                          <p:spTgt spid="84"/>
                                        </p:tgtEl>
                                      </p:cBhvr>
                                    </p:animEffect>
                                    <p:anim calcmode="lin" valueType="num">
                                      <p:cBhvr>
                                        <p:cTn id="602" dur="800" decel="100000" fill="hold"/>
                                        <p:tgtEl>
                                          <p:spTgt spid="84"/>
                                        </p:tgtEl>
                                        <p:attrNameLst>
                                          <p:attrName>style.rotation</p:attrName>
                                        </p:attrNameLst>
                                      </p:cBhvr>
                                      <p:tavLst>
                                        <p:tav tm="0">
                                          <p:val>
                                            <p:fltVal val="-90"/>
                                          </p:val>
                                        </p:tav>
                                        <p:tav tm="100000">
                                          <p:val>
                                            <p:fltVal val="0"/>
                                          </p:val>
                                        </p:tav>
                                      </p:tavLst>
                                    </p:anim>
                                    <p:anim calcmode="lin" valueType="num">
                                      <p:cBhvr>
                                        <p:cTn id="603" dur="800" decel="100000" fill="hold"/>
                                        <p:tgtEl>
                                          <p:spTgt spid="84"/>
                                        </p:tgtEl>
                                        <p:attrNameLst>
                                          <p:attrName>ppt_x</p:attrName>
                                        </p:attrNameLst>
                                      </p:cBhvr>
                                      <p:tavLst>
                                        <p:tav tm="0">
                                          <p:val>
                                            <p:strVal val="#ppt_x+0.4"/>
                                          </p:val>
                                        </p:tav>
                                        <p:tav tm="100000">
                                          <p:val>
                                            <p:strVal val="#ppt_x-0.05"/>
                                          </p:val>
                                        </p:tav>
                                      </p:tavLst>
                                    </p:anim>
                                    <p:anim calcmode="lin" valueType="num">
                                      <p:cBhvr>
                                        <p:cTn id="604" dur="800" decel="100000" fill="hold"/>
                                        <p:tgtEl>
                                          <p:spTgt spid="84"/>
                                        </p:tgtEl>
                                        <p:attrNameLst>
                                          <p:attrName>ppt_y</p:attrName>
                                        </p:attrNameLst>
                                      </p:cBhvr>
                                      <p:tavLst>
                                        <p:tav tm="0">
                                          <p:val>
                                            <p:strVal val="#ppt_y-0.4"/>
                                          </p:val>
                                        </p:tav>
                                        <p:tav tm="100000">
                                          <p:val>
                                            <p:strVal val="#ppt_y+0.1"/>
                                          </p:val>
                                        </p:tav>
                                      </p:tavLst>
                                    </p:anim>
                                    <p:anim calcmode="lin" valueType="num">
                                      <p:cBhvr>
                                        <p:cTn id="605" dur="200" accel="100000" fill="hold">
                                          <p:stCondLst>
                                            <p:cond delay="800"/>
                                          </p:stCondLst>
                                        </p:cTn>
                                        <p:tgtEl>
                                          <p:spTgt spid="84"/>
                                        </p:tgtEl>
                                        <p:attrNameLst>
                                          <p:attrName>ppt_x</p:attrName>
                                        </p:attrNameLst>
                                      </p:cBhvr>
                                      <p:tavLst>
                                        <p:tav tm="0">
                                          <p:val>
                                            <p:strVal val="#ppt_x-0.05"/>
                                          </p:val>
                                        </p:tav>
                                        <p:tav tm="100000">
                                          <p:val>
                                            <p:strVal val="#ppt_x"/>
                                          </p:val>
                                        </p:tav>
                                      </p:tavLst>
                                    </p:anim>
                                    <p:anim calcmode="lin" valueType="num">
                                      <p:cBhvr>
                                        <p:cTn id="606" dur="200" accel="100000" fill="hold">
                                          <p:stCondLst>
                                            <p:cond delay="800"/>
                                          </p:stCondLst>
                                        </p:cTn>
                                        <p:tgtEl>
                                          <p:spTgt spid="84"/>
                                        </p:tgtEl>
                                        <p:attrNameLst>
                                          <p:attrName>ppt_y</p:attrName>
                                        </p:attrNameLst>
                                      </p:cBhvr>
                                      <p:tavLst>
                                        <p:tav tm="0">
                                          <p:val>
                                            <p:strVal val="#ppt_y+0.1"/>
                                          </p:val>
                                        </p:tav>
                                        <p:tav tm="100000">
                                          <p:val>
                                            <p:strVal val="#ppt_y"/>
                                          </p:val>
                                        </p:tav>
                                      </p:tavLst>
                                    </p:anim>
                                  </p:childTnLst>
                                </p:cTn>
                              </p:par>
                              <p:par>
                                <p:cTn id="607" presetID="30" presetClass="entr" presetSubtype="0" fill="hold" grpId="0" nodeType="withEffect">
                                  <p:stCondLst>
                                    <p:cond delay="0"/>
                                  </p:stCondLst>
                                  <p:childTnLst>
                                    <p:set>
                                      <p:cBhvr>
                                        <p:cTn id="608" dur="1" fill="hold">
                                          <p:stCondLst>
                                            <p:cond delay="0"/>
                                          </p:stCondLst>
                                        </p:cTn>
                                        <p:tgtEl>
                                          <p:spTgt spid="85"/>
                                        </p:tgtEl>
                                        <p:attrNameLst>
                                          <p:attrName>style.visibility</p:attrName>
                                        </p:attrNameLst>
                                      </p:cBhvr>
                                      <p:to>
                                        <p:strVal val="visible"/>
                                      </p:to>
                                    </p:set>
                                    <p:animEffect transition="in" filter="fade">
                                      <p:cBhvr>
                                        <p:cTn id="609" dur="800" decel="100000"/>
                                        <p:tgtEl>
                                          <p:spTgt spid="85"/>
                                        </p:tgtEl>
                                      </p:cBhvr>
                                    </p:animEffect>
                                    <p:anim calcmode="lin" valueType="num">
                                      <p:cBhvr>
                                        <p:cTn id="610" dur="800" decel="100000" fill="hold"/>
                                        <p:tgtEl>
                                          <p:spTgt spid="85"/>
                                        </p:tgtEl>
                                        <p:attrNameLst>
                                          <p:attrName>style.rotation</p:attrName>
                                        </p:attrNameLst>
                                      </p:cBhvr>
                                      <p:tavLst>
                                        <p:tav tm="0">
                                          <p:val>
                                            <p:fltVal val="-90"/>
                                          </p:val>
                                        </p:tav>
                                        <p:tav tm="100000">
                                          <p:val>
                                            <p:fltVal val="0"/>
                                          </p:val>
                                        </p:tav>
                                      </p:tavLst>
                                    </p:anim>
                                    <p:anim calcmode="lin" valueType="num">
                                      <p:cBhvr>
                                        <p:cTn id="611" dur="800" decel="100000" fill="hold"/>
                                        <p:tgtEl>
                                          <p:spTgt spid="85"/>
                                        </p:tgtEl>
                                        <p:attrNameLst>
                                          <p:attrName>ppt_x</p:attrName>
                                        </p:attrNameLst>
                                      </p:cBhvr>
                                      <p:tavLst>
                                        <p:tav tm="0">
                                          <p:val>
                                            <p:strVal val="#ppt_x+0.4"/>
                                          </p:val>
                                        </p:tav>
                                        <p:tav tm="100000">
                                          <p:val>
                                            <p:strVal val="#ppt_x-0.05"/>
                                          </p:val>
                                        </p:tav>
                                      </p:tavLst>
                                    </p:anim>
                                    <p:anim calcmode="lin" valueType="num">
                                      <p:cBhvr>
                                        <p:cTn id="612" dur="800" decel="100000" fill="hold"/>
                                        <p:tgtEl>
                                          <p:spTgt spid="85"/>
                                        </p:tgtEl>
                                        <p:attrNameLst>
                                          <p:attrName>ppt_y</p:attrName>
                                        </p:attrNameLst>
                                      </p:cBhvr>
                                      <p:tavLst>
                                        <p:tav tm="0">
                                          <p:val>
                                            <p:strVal val="#ppt_y-0.4"/>
                                          </p:val>
                                        </p:tav>
                                        <p:tav tm="100000">
                                          <p:val>
                                            <p:strVal val="#ppt_y+0.1"/>
                                          </p:val>
                                        </p:tav>
                                      </p:tavLst>
                                    </p:anim>
                                    <p:anim calcmode="lin" valueType="num">
                                      <p:cBhvr>
                                        <p:cTn id="613" dur="200" accel="100000" fill="hold">
                                          <p:stCondLst>
                                            <p:cond delay="800"/>
                                          </p:stCondLst>
                                        </p:cTn>
                                        <p:tgtEl>
                                          <p:spTgt spid="85"/>
                                        </p:tgtEl>
                                        <p:attrNameLst>
                                          <p:attrName>ppt_x</p:attrName>
                                        </p:attrNameLst>
                                      </p:cBhvr>
                                      <p:tavLst>
                                        <p:tav tm="0">
                                          <p:val>
                                            <p:strVal val="#ppt_x-0.05"/>
                                          </p:val>
                                        </p:tav>
                                        <p:tav tm="100000">
                                          <p:val>
                                            <p:strVal val="#ppt_x"/>
                                          </p:val>
                                        </p:tav>
                                      </p:tavLst>
                                    </p:anim>
                                    <p:anim calcmode="lin" valueType="num">
                                      <p:cBhvr>
                                        <p:cTn id="614" dur="200" accel="100000" fill="hold">
                                          <p:stCondLst>
                                            <p:cond delay="800"/>
                                          </p:stCondLst>
                                        </p:cTn>
                                        <p:tgtEl>
                                          <p:spTgt spid="85"/>
                                        </p:tgtEl>
                                        <p:attrNameLst>
                                          <p:attrName>ppt_y</p:attrName>
                                        </p:attrNameLst>
                                      </p:cBhvr>
                                      <p:tavLst>
                                        <p:tav tm="0">
                                          <p:val>
                                            <p:strVal val="#ppt_y+0.1"/>
                                          </p:val>
                                        </p:tav>
                                        <p:tav tm="100000">
                                          <p:val>
                                            <p:strVal val="#ppt_y"/>
                                          </p:val>
                                        </p:tav>
                                      </p:tavLst>
                                    </p:anim>
                                  </p:childTnLst>
                                </p:cTn>
                              </p:par>
                              <p:par>
                                <p:cTn id="615" presetID="30" presetClass="entr" presetSubtype="0" fill="hold" grpId="0" nodeType="withEffect">
                                  <p:stCondLst>
                                    <p:cond delay="0"/>
                                  </p:stCondLst>
                                  <p:childTnLst>
                                    <p:set>
                                      <p:cBhvr>
                                        <p:cTn id="616" dur="1" fill="hold">
                                          <p:stCondLst>
                                            <p:cond delay="0"/>
                                          </p:stCondLst>
                                        </p:cTn>
                                        <p:tgtEl>
                                          <p:spTgt spid="86"/>
                                        </p:tgtEl>
                                        <p:attrNameLst>
                                          <p:attrName>style.visibility</p:attrName>
                                        </p:attrNameLst>
                                      </p:cBhvr>
                                      <p:to>
                                        <p:strVal val="visible"/>
                                      </p:to>
                                    </p:set>
                                    <p:animEffect transition="in" filter="fade">
                                      <p:cBhvr>
                                        <p:cTn id="617" dur="800" decel="100000"/>
                                        <p:tgtEl>
                                          <p:spTgt spid="86"/>
                                        </p:tgtEl>
                                      </p:cBhvr>
                                    </p:animEffect>
                                    <p:anim calcmode="lin" valueType="num">
                                      <p:cBhvr>
                                        <p:cTn id="618" dur="800" decel="100000" fill="hold"/>
                                        <p:tgtEl>
                                          <p:spTgt spid="86"/>
                                        </p:tgtEl>
                                        <p:attrNameLst>
                                          <p:attrName>style.rotation</p:attrName>
                                        </p:attrNameLst>
                                      </p:cBhvr>
                                      <p:tavLst>
                                        <p:tav tm="0">
                                          <p:val>
                                            <p:fltVal val="-90"/>
                                          </p:val>
                                        </p:tav>
                                        <p:tav tm="100000">
                                          <p:val>
                                            <p:fltVal val="0"/>
                                          </p:val>
                                        </p:tav>
                                      </p:tavLst>
                                    </p:anim>
                                    <p:anim calcmode="lin" valueType="num">
                                      <p:cBhvr>
                                        <p:cTn id="619" dur="800" decel="100000" fill="hold"/>
                                        <p:tgtEl>
                                          <p:spTgt spid="86"/>
                                        </p:tgtEl>
                                        <p:attrNameLst>
                                          <p:attrName>ppt_x</p:attrName>
                                        </p:attrNameLst>
                                      </p:cBhvr>
                                      <p:tavLst>
                                        <p:tav tm="0">
                                          <p:val>
                                            <p:strVal val="#ppt_x+0.4"/>
                                          </p:val>
                                        </p:tav>
                                        <p:tav tm="100000">
                                          <p:val>
                                            <p:strVal val="#ppt_x-0.05"/>
                                          </p:val>
                                        </p:tav>
                                      </p:tavLst>
                                    </p:anim>
                                    <p:anim calcmode="lin" valueType="num">
                                      <p:cBhvr>
                                        <p:cTn id="620" dur="800" decel="100000" fill="hold"/>
                                        <p:tgtEl>
                                          <p:spTgt spid="86"/>
                                        </p:tgtEl>
                                        <p:attrNameLst>
                                          <p:attrName>ppt_y</p:attrName>
                                        </p:attrNameLst>
                                      </p:cBhvr>
                                      <p:tavLst>
                                        <p:tav tm="0">
                                          <p:val>
                                            <p:strVal val="#ppt_y-0.4"/>
                                          </p:val>
                                        </p:tav>
                                        <p:tav tm="100000">
                                          <p:val>
                                            <p:strVal val="#ppt_y+0.1"/>
                                          </p:val>
                                        </p:tav>
                                      </p:tavLst>
                                    </p:anim>
                                    <p:anim calcmode="lin" valueType="num">
                                      <p:cBhvr>
                                        <p:cTn id="621" dur="200" accel="100000" fill="hold">
                                          <p:stCondLst>
                                            <p:cond delay="800"/>
                                          </p:stCondLst>
                                        </p:cTn>
                                        <p:tgtEl>
                                          <p:spTgt spid="86"/>
                                        </p:tgtEl>
                                        <p:attrNameLst>
                                          <p:attrName>ppt_x</p:attrName>
                                        </p:attrNameLst>
                                      </p:cBhvr>
                                      <p:tavLst>
                                        <p:tav tm="0">
                                          <p:val>
                                            <p:strVal val="#ppt_x-0.05"/>
                                          </p:val>
                                        </p:tav>
                                        <p:tav tm="100000">
                                          <p:val>
                                            <p:strVal val="#ppt_x"/>
                                          </p:val>
                                        </p:tav>
                                      </p:tavLst>
                                    </p:anim>
                                    <p:anim calcmode="lin" valueType="num">
                                      <p:cBhvr>
                                        <p:cTn id="622" dur="200" accel="100000" fill="hold">
                                          <p:stCondLst>
                                            <p:cond delay="800"/>
                                          </p:stCondLst>
                                        </p:cTn>
                                        <p:tgtEl>
                                          <p:spTgt spid="86"/>
                                        </p:tgtEl>
                                        <p:attrNameLst>
                                          <p:attrName>ppt_y</p:attrName>
                                        </p:attrNameLst>
                                      </p:cBhvr>
                                      <p:tavLst>
                                        <p:tav tm="0">
                                          <p:val>
                                            <p:strVal val="#ppt_y+0.1"/>
                                          </p:val>
                                        </p:tav>
                                        <p:tav tm="100000">
                                          <p:val>
                                            <p:strVal val="#ppt_y"/>
                                          </p:val>
                                        </p:tav>
                                      </p:tavLst>
                                    </p:anim>
                                  </p:childTnLst>
                                </p:cTn>
                              </p:par>
                              <p:par>
                                <p:cTn id="623" presetID="30" presetClass="entr" presetSubtype="0" fill="hold" grpId="0" nodeType="withEffect">
                                  <p:stCondLst>
                                    <p:cond delay="0"/>
                                  </p:stCondLst>
                                  <p:childTnLst>
                                    <p:set>
                                      <p:cBhvr>
                                        <p:cTn id="624" dur="1" fill="hold">
                                          <p:stCondLst>
                                            <p:cond delay="0"/>
                                          </p:stCondLst>
                                        </p:cTn>
                                        <p:tgtEl>
                                          <p:spTgt spid="87"/>
                                        </p:tgtEl>
                                        <p:attrNameLst>
                                          <p:attrName>style.visibility</p:attrName>
                                        </p:attrNameLst>
                                      </p:cBhvr>
                                      <p:to>
                                        <p:strVal val="visible"/>
                                      </p:to>
                                    </p:set>
                                    <p:animEffect transition="in" filter="fade">
                                      <p:cBhvr>
                                        <p:cTn id="625" dur="800" decel="100000"/>
                                        <p:tgtEl>
                                          <p:spTgt spid="87"/>
                                        </p:tgtEl>
                                      </p:cBhvr>
                                    </p:animEffect>
                                    <p:anim calcmode="lin" valueType="num">
                                      <p:cBhvr>
                                        <p:cTn id="626" dur="800" decel="100000" fill="hold"/>
                                        <p:tgtEl>
                                          <p:spTgt spid="87"/>
                                        </p:tgtEl>
                                        <p:attrNameLst>
                                          <p:attrName>style.rotation</p:attrName>
                                        </p:attrNameLst>
                                      </p:cBhvr>
                                      <p:tavLst>
                                        <p:tav tm="0">
                                          <p:val>
                                            <p:fltVal val="-90"/>
                                          </p:val>
                                        </p:tav>
                                        <p:tav tm="100000">
                                          <p:val>
                                            <p:fltVal val="0"/>
                                          </p:val>
                                        </p:tav>
                                      </p:tavLst>
                                    </p:anim>
                                    <p:anim calcmode="lin" valueType="num">
                                      <p:cBhvr>
                                        <p:cTn id="627" dur="800" decel="100000" fill="hold"/>
                                        <p:tgtEl>
                                          <p:spTgt spid="87"/>
                                        </p:tgtEl>
                                        <p:attrNameLst>
                                          <p:attrName>ppt_x</p:attrName>
                                        </p:attrNameLst>
                                      </p:cBhvr>
                                      <p:tavLst>
                                        <p:tav tm="0">
                                          <p:val>
                                            <p:strVal val="#ppt_x+0.4"/>
                                          </p:val>
                                        </p:tav>
                                        <p:tav tm="100000">
                                          <p:val>
                                            <p:strVal val="#ppt_x-0.05"/>
                                          </p:val>
                                        </p:tav>
                                      </p:tavLst>
                                    </p:anim>
                                    <p:anim calcmode="lin" valueType="num">
                                      <p:cBhvr>
                                        <p:cTn id="628" dur="800" decel="100000" fill="hold"/>
                                        <p:tgtEl>
                                          <p:spTgt spid="87"/>
                                        </p:tgtEl>
                                        <p:attrNameLst>
                                          <p:attrName>ppt_y</p:attrName>
                                        </p:attrNameLst>
                                      </p:cBhvr>
                                      <p:tavLst>
                                        <p:tav tm="0">
                                          <p:val>
                                            <p:strVal val="#ppt_y-0.4"/>
                                          </p:val>
                                        </p:tav>
                                        <p:tav tm="100000">
                                          <p:val>
                                            <p:strVal val="#ppt_y+0.1"/>
                                          </p:val>
                                        </p:tav>
                                      </p:tavLst>
                                    </p:anim>
                                    <p:anim calcmode="lin" valueType="num">
                                      <p:cBhvr>
                                        <p:cTn id="629" dur="200" accel="100000" fill="hold">
                                          <p:stCondLst>
                                            <p:cond delay="800"/>
                                          </p:stCondLst>
                                        </p:cTn>
                                        <p:tgtEl>
                                          <p:spTgt spid="87"/>
                                        </p:tgtEl>
                                        <p:attrNameLst>
                                          <p:attrName>ppt_x</p:attrName>
                                        </p:attrNameLst>
                                      </p:cBhvr>
                                      <p:tavLst>
                                        <p:tav tm="0">
                                          <p:val>
                                            <p:strVal val="#ppt_x-0.05"/>
                                          </p:val>
                                        </p:tav>
                                        <p:tav tm="100000">
                                          <p:val>
                                            <p:strVal val="#ppt_x"/>
                                          </p:val>
                                        </p:tav>
                                      </p:tavLst>
                                    </p:anim>
                                    <p:anim calcmode="lin" valueType="num">
                                      <p:cBhvr>
                                        <p:cTn id="630" dur="200" accel="100000" fill="hold">
                                          <p:stCondLst>
                                            <p:cond delay="800"/>
                                          </p:stCondLst>
                                        </p:cTn>
                                        <p:tgtEl>
                                          <p:spTgt spid="87"/>
                                        </p:tgtEl>
                                        <p:attrNameLst>
                                          <p:attrName>ppt_y</p:attrName>
                                        </p:attrNameLst>
                                      </p:cBhvr>
                                      <p:tavLst>
                                        <p:tav tm="0">
                                          <p:val>
                                            <p:strVal val="#ppt_y+0.1"/>
                                          </p:val>
                                        </p:tav>
                                        <p:tav tm="100000">
                                          <p:val>
                                            <p:strVal val="#ppt_y"/>
                                          </p:val>
                                        </p:tav>
                                      </p:tavLst>
                                    </p:anim>
                                  </p:childTnLst>
                                </p:cTn>
                              </p:par>
                              <p:par>
                                <p:cTn id="631" presetID="30" presetClass="entr" presetSubtype="0" fill="hold" grpId="0" nodeType="withEffect">
                                  <p:stCondLst>
                                    <p:cond delay="0"/>
                                  </p:stCondLst>
                                  <p:childTnLst>
                                    <p:set>
                                      <p:cBhvr>
                                        <p:cTn id="632" dur="1" fill="hold">
                                          <p:stCondLst>
                                            <p:cond delay="0"/>
                                          </p:stCondLst>
                                        </p:cTn>
                                        <p:tgtEl>
                                          <p:spTgt spid="88"/>
                                        </p:tgtEl>
                                        <p:attrNameLst>
                                          <p:attrName>style.visibility</p:attrName>
                                        </p:attrNameLst>
                                      </p:cBhvr>
                                      <p:to>
                                        <p:strVal val="visible"/>
                                      </p:to>
                                    </p:set>
                                    <p:animEffect transition="in" filter="fade">
                                      <p:cBhvr>
                                        <p:cTn id="633" dur="800" decel="100000"/>
                                        <p:tgtEl>
                                          <p:spTgt spid="88"/>
                                        </p:tgtEl>
                                      </p:cBhvr>
                                    </p:animEffect>
                                    <p:anim calcmode="lin" valueType="num">
                                      <p:cBhvr>
                                        <p:cTn id="634" dur="800" decel="100000" fill="hold"/>
                                        <p:tgtEl>
                                          <p:spTgt spid="88"/>
                                        </p:tgtEl>
                                        <p:attrNameLst>
                                          <p:attrName>style.rotation</p:attrName>
                                        </p:attrNameLst>
                                      </p:cBhvr>
                                      <p:tavLst>
                                        <p:tav tm="0">
                                          <p:val>
                                            <p:fltVal val="-90"/>
                                          </p:val>
                                        </p:tav>
                                        <p:tav tm="100000">
                                          <p:val>
                                            <p:fltVal val="0"/>
                                          </p:val>
                                        </p:tav>
                                      </p:tavLst>
                                    </p:anim>
                                    <p:anim calcmode="lin" valueType="num">
                                      <p:cBhvr>
                                        <p:cTn id="635" dur="800" decel="100000" fill="hold"/>
                                        <p:tgtEl>
                                          <p:spTgt spid="88"/>
                                        </p:tgtEl>
                                        <p:attrNameLst>
                                          <p:attrName>ppt_x</p:attrName>
                                        </p:attrNameLst>
                                      </p:cBhvr>
                                      <p:tavLst>
                                        <p:tav tm="0">
                                          <p:val>
                                            <p:strVal val="#ppt_x+0.4"/>
                                          </p:val>
                                        </p:tav>
                                        <p:tav tm="100000">
                                          <p:val>
                                            <p:strVal val="#ppt_x-0.05"/>
                                          </p:val>
                                        </p:tav>
                                      </p:tavLst>
                                    </p:anim>
                                    <p:anim calcmode="lin" valueType="num">
                                      <p:cBhvr>
                                        <p:cTn id="636" dur="800" decel="100000" fill="hold"/>
                                        <p:tgtEl>
                                          <p:spTgt spid="88"/>
                                        </p:tgtEl>
                                        <p:attrNameLst>
                                          <p:attrName>ppt_y</p:attrName>
                                        </p:attrNameLst>
                                      </p:cBhvr>
                                      <p:tavLst>
                                        <p:tav tm="0">
                                          <p:val>
                                            <p:strVal val="#ppt_y-0.4"/>
                                          </p:val>
                                        </p:tav>
                                        <p:tav tm="100000">
                                          <p:val>
                                            <p:strVal val="#ppt_y+0.1"/>
                                          </p:val>
                                        </p:tav>
                                      </p:tavLst>
                                    </p:anim>
                                    <p:anim calcmode="lin" valueType="num">
                                      <p:cBhvr>
                                        <p:cTn id="637" dur="200" accel="100000" fill="hold">
                                          <p:stCondLst>
                                            <p:cond delay="800"/>
                                          </p:stCondLst>
                                        </p:cTn>
                                        <p:tgtEl>
                                          <p:spTgt spid="88"/>
                                        </p:tgtEl>
                                        <p:attrNameLst>
                                          <p:attrName>ppt_x</p:attrName>
                                        </p:attrNameLst>
                                      </p:cBhvr>
                                      <p:tavLst>
                                        <p:tav tm="0">
                                          <p:val>
                                            <p:strVal val="#ppt_x-0.05"/>
                                          </p:val>
                                        </p:tav>
                                        <p:tav tm="100000">
                                          <p:val>
                                            <p:strVal val="#ppt_x"/>
                                          </p:val>
                                        </p:tav>
                                      </p:tavLst>
                                    </p:anim>
                                    <p:anim calcmode="lin" valueType="num">
                                      <p:cBhvr>
                                        <p:cTn id="638" dur="200" accel="100000" fill="hold">
                                          <p:stCondLst>
                                            <p:cond delay="800"/>
                                          </p:stCondLst>
                                        </p:cTn>
                                        <p:tgtEl>
                                          <p:spTgt spid="88"/>
                                        </p:tgtEl>
                                        <p:attrNameLst>
                                          <p:attrName>ppt_y</p:attrName>
                                        </p:attrNameLst>
                                      </p:cBhvr>
                                      <p:tavLst>
                                        <p:tav tm="0">
                                          <p:val>
                                            <p:strVal val="#ppt_y+0.1"/>
                                          </p:val>
                                        </p:tav>
                                        <p:tav tm="100000">
                                          <p:val>
                                            <p:strVal val="#ppt_y"/>
                                          </p:val>
                                        </p:tav>
                                      </p:tavLst>
                                    </p:anim>
                                  </p:childTnLst>
                                </p:cTn>
                              </p:par>
                              <p:par>
                                <p:cTn id="639" presetID="30" presetClass="entr" presetSubtype="0" fill="hold" grpId="0" nodeType="withEffect">
                                  <p:stCondLst>
                                    <p:cond delay="0"/>
                                  </p:stCondLst>
                                  <p:childTnLst>
                                    <p:set>
                                      <p:cBhvr>
                                        <p:cTn id="640" dur="1" fill="hold">
                                          <p:stCondLst>
                                            <p:cond delay="0"/>
                                          </p:stCondLst>
                                        </p:cTn>
                                        <p:tgtEl>
                                          <p:spTgt spid="89"/>
                                        </p:tgtEl>
                                        <p:attrNameLst>
                                          <p:attrName>style.visibility</p:attrName>
                                        </p:attrNameLst>
                                      </p:cBhvr>
                                      <p:to>
                                        <p:strVal val="visible"/>
                                      </p:to>
                                    </p:set>
                                    <p:animEffect transition="in" filter="fade">
                                      <p:cBhvr>
                                        <p:cTn id="641" dur="800" decel="100000"/>
                                        <p:tgtEl>
                                          <p:spTgt spid="89"/>
                                        </p:tgtEl>
                                      </p:cBhvr>
                                    </p:animEffect>
                                    <p:anim calcmode="lin" valueType="num">
                                      <p:cBhvr>
                                        <p:cTn id="642" dur="800" decel="100000" fill="hold"/>
                                        <p:tgtEl>
                                          <p:spTgt spid="89"/>
                                        </p:tgtEl>
                                        <p:attrNameLst>
                                          <p:attrName>style.rotation</p:attrName>
                                        </p:attrNameLst>
                                      </p:cBhvr>
                                      <p:tavLst>
                                        <p:tav tm="0">
                                          <p:val>
                                            <p:fltVal val="-90"/>
                                          </p:val>
                                        </p:tav>
                                        <p:tav tm="100000">
                                          <p:val>
                                            <p:fltVal val="0"/>
                                          </p:val>
                                        </p:tav>
                                      </p:tavLst>
                                    </p:anim>
                                    <p:anim calcmode="lin" valueType="num">
                                      <p:cBhvr>
                                        <p:cTn id="643" dur="800" decel="100000" fill="hold"/>
                                        <p:tgtEl>
                                          <p:spTgt spid="89"/>
                                        </p:tgtEl>
                                        <p:attrNameLst>
                                          <p:attrName>ppt_x</p:attrName>
                                        </p:attrNameLst>
                                      </p:cBhvr>
                                      <p:tavLst>
                                        <p:tav tm="0">
                                          <p:val>
                                            <p:strVal val="#ppt_x+0.4"/>
                                          </p:val>
                                        </p:tav>
                                        <p:tav tm="100000">
                                          <p:val>
                                            <p:strVal val="#ppt_x-0.05"/>
                                          </p:val>
                                        </p:tav>
                                      </p:tavLst>
                                    </p:anim>
                                    <p:anim calcmode="lin" valueType="num">
                                      <p:cBhvr>
                                        <p:cTn id="644" dur="800" decel="100000" fill="hold"/>
                                        <p:tgtEl>
                                          <p:spTgt spid="89"/>
                                        </p:tgtEl>
                                        <p:attrNameLst>
                                          <p:attrName>ppt_y</p:attrName>
                                        </p:attrNameLst>
                                      </p:cBhvr>
                                      <p:tavLst>
                                        <p:tav tm="0">
                                          <p:val>
                                            <p:strVal val="#ppt_y-0.4"/>
                                          </p:val>
                                        </p:tav>
                                        <p:tav tm="100000">
                                          <p:val>
                                            <p:strVal val="#ppt_y+0.1"/>
                                          </p:val>
                                        </p:tav>
                                      </p:tavLst>
                                    </p:anim>
                                    <p:anim calcmode="lin" valueType="num">
                                      <p:cBhvr>
                                        <p:cTn id="645" dur="200" accel="100000" fill="hold">
                                          <p:stCondLst>
                                            <p:cond delay="800"/>
                                          </p:stCondLst>
                                        </p:cTn>
                                        <p:tgtEl>
                                          <p:spTgt spid="89"/>
                                        </p:tgtEl>
                                        <p:attrNameLst>
                                          <p:attrName>ppt_x</p:attrName>
                                        </p:attrNameLst>
                                      </p:cBhvr>
                                      <p:tavLst>
                                        <p:tav tm="0">
                                          <p:val>
                                            <p:strVal val="#ppt_x-0.05"/>
                                          </p:val>
                                        </p:tav>
                                        <p:tav tm="100000">
                                          <p:val>
                                            <p:strVal val="#ppt_x"/>
                                          </p:val>
                                        </p:tav>
                                      </p:tavLst>
                                    </p:anim>
                                    <p:anim calcmode="lin" valueType="num">
                                      <p:cBhvr>
                                        <p:cTn id="646" dur="200" accel="100000" fill="hold">
                                          <p:stCondLst>
                                            <p:cond delay="800"/>
                                          </p:stCondLst>
                                        </p:cTn>
                                        <p:tgtEl>
                                          <p:spTgt spid="89"/>
                                        </p:tgtEl>
                                        <p:attrNameLst>
                                          <p:attrName>ppt_y</p:attrName>
                                        </p:attrNameLst>
                                      </p:cBhvr>
                                      <p:tavLst>
                                        <p:tav tm="0">
                                          <p:val>
                                            <p:strVal val="#ppt_y+0.1"/>
                                          </p:val>
                                        </p:tav>
                                        <p:tav tm="100000">
                                          <p:val>
                                            <p:strVal val="#ppt_y"/>
                                          </p:val>
                                        </p:tav>
                                      </p:tavLst>
                                    </p:anim>
                                  </p:childTnLst>
                                </p:cTn>
                              </p:par>
                              <p:par>
                                <p:cTn id="647" presetID="30" presetClass="entr" presetSubtype="0" fill="hold" grpId="0" nodeType="withEffect">
                                  <p:stCondLst>
                                    <p:cond delay="0"/>
                                  </p:stCondLst>
                                  <p:childTnLst>
                                    <p:set>
                                      <p:cBhvr>
                                        <p:cTn id="648" dur="1" fill="hold">
                                          <p:stCondLst>
                                            <p:cond delay="0"/>
                                          </p:stCondLst>
                                        </p:cTn>
                                        <p:tgtEl>
                                          <p:spTgt spid="90"/>
                                        </p:tgtEl>
                                        <p:attrNameLst>
                                          <p:attrName>style.visibility</p:attrName>
                                        </p:attrNameLst>
                                      </p:cBhvr>
                                      <p:to>
                                        <p:strVal val="visible"/>
                                      </p:to>
                                    </p:set>
                                    <p:animEffect transition="in" filter="fade">
                                      <p:cBhvr>
                                        <p:cTn id="649" dur="800" decel="100000"/>
                                        <p:tgtEl>
                                          <p:spTgt spid="90"/>
                                        </p:tgtEl>
                                      </p:cBhvr>
                                    </p:animEffect>
                                    <p:anim calcmode="lin" valueType="num">
                                      <p:cBhvr>
                                        <p:cTn id="650" dur="800" decel="100000" fill="hold"/>
                                        <p:tgtEl>
                                          <p:spTgt spid="90"/>
                                        </p:tgtEl>
                                        <p:attrNameLst>
                                          <p:attrName>style.rotation</p:attrName>
                                        </p:attrNameLst>
                                      </p:cBhvr>
                                      <p:tavLst>
                                        <p:tav tm="0">
                                          <p:val>
                                            <p:fltVal val="-90"/>
                                          </p:val>
                                        </p:tav>
                                        <p:tav tm="100000">
                                          <p:val>
                                            <p:fltVal val="0"/>
                                          </p:val>
                                        </p:tav>
                                      </p:tavLst>
                                    </p:anim>
                                    <p:anim calcmode="lin" valueType="num">
                                      <p:cBhvr>
                                        <p:cTn id="651" dur="800" decel="100000" fill="hold"/>
                                        <p:tgtEl>
                                          <p:spTgt spid="90"/>
                                        </p:tgtEl>
                                        <p:attrNameLst>
                                          <p:attrName>ppt_x</p:attrName>
                                        </p:attrNameLst>
                                      </p:cBhvr>
                                      <p:tavLst>
                                        <p:tav tm="0">
                                          <p:val>
                                            <p:strVal val="#ppt_x+0.4"/>
                                          </p:val>
                                        </p:tav>
                                        <p:tav tm="100000">
                                          <p:val>
                                            <p:strVal val="#ppt_x-0.05"/>
                                          </p:val>
                                        </p:tav>
                                      </p:tavLst>
                                    </p:anim>
                                    <p:anim calcmode="lin" valueType="num">
                                      <p:cBhvr>
                                        <p:cTn id="652" dur="800" decel="100000" fill="hold"/>
                                        <p:tgtEl>
                                          <p:spTgt spid="90"/>
                                        </p:tgtEl>
                                        <p:attrNameLst>
                                          <p:attrName>ppt_y</p:attrName>
                                        </p:attrNameLst>
                                      </p:cBhvr>
                                      <p:tavLst>
                                        <p:tav tm="0">
                                          <p:val>
                                            <p:strVal val="#ppt_y-0.4"/>
                                          </p:val>
                                        </p:tav>
                                        <p:tav tm="100000">
                                          <p:val>
                                            <p:strVal val="#ppt_y+0.1"/>
                                          </p:val>
                                        </p:tav>
                                      </p:tavLst>
                                    </p:anim>
                                    <p:anim calcmode="lin" valueType="num">
                                      <p:cBhvr>
                                        <p:cTn id="653" dur="200" accel="100000" fill="hold">
                                          <p:stCondLst>
                                            <p:cond delay="800"/>
                                          </p:stCondLst>
                                        </p:cTn>
                                        <p:tgtEl>
                                          <p:spTgt spid="90"/>
                                        </p:tgtEl>
                                        <p:attrNameLst>
                                          <p:attrName>ppt_x</p:attrName>
                                        </p:attrNameLst>
                                      </p:cBhvr>
                                      <p:tavLst>
                                        <p:tav tm="0">
                                          <p:val>
                                            <p:strVal val="#ppt_x-0.05"/>
                                          </p:val>
                                        </p:tav>
                                        <p:tav tm="100000">
                                          <p:val>
                                            <p:strVal val="#ppt_x"/>
                                          </p:val>
                                        </p:tav>
                                      </p:tavLst>
                                    </p:anim>
                                    <p:anim calcmode="lin" valueType="num">
                                      <p:cBhvr>
                                        <p:cTn id="654" dur="200" accel="100000" fill="hold">
                                          <p:stCondLst>
                                            <p:cond delay="800"/>
                                          </p:stCondLst>
                                        </p:cTn>
                                        <p:tgtEl>
                                          <p:spTgt spid="90"/>
                                        </p:tgtEl>
                                        <p:attrNameLst>
                                          <p:attrName>ppt_y</p:attrName>
                                        </p:attrNameLst>
                                      </p:cBhvr>
                                      <p:tavLst>
                                        <p:tav tm="0">
                                          <p:val>
                                            <p:strVal val="#ppt_y+0.1"/>
                                          </p:val>
                                        </p:tav>
                                        <p:tav tm="100000">
                                          <p:val>
                                            <p:strVal val="#ppt_y"/>
                                          </p:val>
                                        </p:tav>
                                      </p:tavLst>
                                    </p:anim>
                                  </p:childTnLst>
                                </p:cTn>
                              </p:par>
                              <p:par>
                                <p:cTn id="655" presetID="30" presetClass="entr" presetSubtype="0" fill="hold" grpId="0" nodeType="withEffect">
                                  <p:stCondLst>
                                    <p:cond delay="0"/>
                                  </p:stCondLst>
                                  <p:childTnLst>
                                    <p:set>
                                      <p:cBhvr>
                                        <p:cTn id="656" dur="1" fill="hold">
                                          <p:stCondLst>
                                            <p:cond delay="0"/>
                                          </p:stCondLst>
                                        </p:cTn>
                                        <p:tgtEl>
                                          <p:spTgt spid="91"/>
                                        </p:tgtEl>
                                        <p:attrNameLst>
                                          <p:attrName>style.visibility</p:attrName>
                                        </p:attrNameLst>
                                      </p:cBhvr>
                                      <p:to>
                                        <p:strVal val="visible"/>
                                      </p:to>
                                    </p:set>
                                    <p:animEffect transition="in" filter="fade">
                                      <p:cBhvr>
                                        <p:cTn id="657" dur="800" decel="100000"/>
                                        <p:tgtEl>
                                          <p:spTgt spid="91"/>
                                        </p:tgtEl>
                                      </p:cBhvr>
                                    </p:animEffect>
                                    <p:anim calcmode="lin" valueType="num">
                                      <p:cBhvr>
                                        <p:cTn id="658" dur="800" decel="100000" fill="hold"/>
                                        <p:tgtEl>
                                          <p:spTgt spid="91"/>
                                        </p:tgtEl>
                                        <p:attrNameLst>
                                          <p:attrName>style.rotation</p:attrName>
                                        </p:attrNameLst>
                                      </p:cBhvr>
                                      <p:tavLst>
                                        <p:tav tm="0">
                                          <p:val>
                                            <p:fltVal val="-90"/>
                                          </p:val>
                                        </p:tav>
                                        <p:tav tm="100000">
                                          <p:val>
                                            <p:fltVal val="0"/>
                                          </p:val>
                                        </p:tav>
                                      </p:tavLst>
                                    </p:anim>
                                    <p:anim calcmode="lin" valueType="num">
                                      <p:cBhvr>
                                        <p:cTn id="659" dur="800" decel="100000" fill="hold"/>
                                        <p:tgtEl>
                                          <p:spTgt spid="91"/>
                                        </p:tgtEl>
                                        <p:attrNameLst>
                                          <p:attrName>ppt_x</p:attrName>
                                        </p:attrNameLst>
                                      </p:cBhvr>
                                      <p:tavLst>
                                        <p:tav tm="0">
                                          <p:val>
                                            <p:strVal val="#ppt_x+0.4"/>
                                          </p:val>
                                        </p:tav>
                                        <p:tav tm="100000">
                                          <p:val>
                                            <p:strVal val="#ppt_x-0.05"/>
                                          </p:val>
                                        </p:tav>
                                      </p:tavLst>
                                    </p:anim>
                                    <p:anim calcmode="lin" valueType="num">
                                      <p:cBhvr>
                                        <p:cTn id="660" dur="800" decel="100000" fill="hold"/>
                                        <p:tgtEl>
                                          <p:spTgt spid="91"/>
                                        </p:tgtEl>
                                        <p:attrNameLst>
                                          <p:attrName>ppt_y</p:attrName>
                                        </p:attrNameLst>
                                      </p:cBhvr>
                                      <p:tavLst>
                                        <p:tav tm="0">
                                          <p:val>
                                            <p:strVal val="#ppt_y-0.4"/>
                                          </p:val>
                                        </p:tav>
                                        <p:tav tm="100000">
                                          <p:val>
                                            <p:strVal val="#ppt_y+0.1"/>
                                          </p:val>
                                        </p:tav>
                                      </p:tavLst>
                                    </p:anim>
                                    <p:anim calcmode="lin" valueType="num">
                                      <p:cBhvr>
                                        <p:cTn id="661" dur="200" accel="100000" fill="hold">
                                          <p:stCondLst>
                                            <p:cond delay="800"/>
                                          </p:stCondLst>
                                        </p:cTn>
                                        <p:tgtEl>
                                          <p:spTgt spid="91"/>
                                        </p:tgtEl>
                                        <p:attrNameLst>
                                          <p:attrName>ppt_x</p:attrName>
                                        </p:attrNameLst>
                                      </p:cBhvr>
                                      <p:tavLst>
                                        <p:tav tm="0">
                                          <p:val>
                                            <p:strVal val="#ppt_x-0.05"/>
                                          </p:val>
                                        </p:tav>
                                        <p:tav tm="100000">
                                          <p:val>
                                            <p:strVal val="#ppt_x"/>
                                          </p:val>
                                        </p:tav>
                                      </p:tavLst>
                                    </p:anim>
                                    <p:anim calcmode="lin" valueType="num">
                                      <p:cBhvr>
                                        <p:cTn id="662" dur="200" accel="100000" fill="hold">
                                          <p:stCondLst>
                                            <p:cond delay="800"/>
                                          </p:stCondLst>
                                        </p:cTn>
                                        <p:tgtEl>
                                          <p:spTgt spid="91"/>
                                        </p:tgtEl>
                                        <p:attrNameLst>
                                          <p:attrName>ppt_y</p:attrName>
                                        </p:attrNameLst>
                                      </p:cBhvr>
                                      <p:tavLst>
                                        <p:tav tm="0">
                                          <p:val>
                                            <p:strVal val="#ppt_y+0.1"/>
                                          </p:val>
                                        </p:tav>
                                        <p:tav tm="100000">
                                          <p:val>
                                            <p:strVal val="#ppt_y"/>
                                          </p:val>
                                        </p:tav>
                                      </p:tavLst>
                                    </p:anim>
                                  </p:childTnLst>
                                </p:cTn>
                              </p:par>
                              <p:par>
                                <p:cTn id="663" presetID="30" presetClass="entr" presetSubtype="0" fill="hold" grpId="0" nodeType="withEffect">
                                  <p:stCondLst>
                                    <p:cond delay="0"/>
                                  </p:stCondLst>
                                  <p:childTnLst>
                                    <p:set>
                                      <p:cBhvr>
                                        <p:cTn id="664" dur="1" fill="hold">
                                          <p:stCondLst>
                                            <p:cond delay="0"/>
                                          </p:stCondLst>
                                        </p:cTn>
                                        <p:tgtEl>
                                          <p:spTgt spid="92"/>
                                        </p:tgtEl>
                                        <p:attrNameLst>
                                          <p:attrName>style.visibility</p:attrName>
                                        </p:attrNameLst>
                                      </p:cBhvr>
                                      <p:to>
                                        <p:strVal val="visible"/>
                                      </p:to>
                                    </p:set>
                                    <p:animEffect transition="in" filter="fade">
                                      <p:cBhvr>
                                        <p:cTn id="665" dur="800" decel="100000"/>
                                        <p:tgtEl>
                                          <p:spTgt spid="92"/>
                                        </p:tgtEl>
                                      </p:cBhvr>
                                    </p:animEffect>
                                    <p:anim calcmode="lin" valueType="num">
                                      <p:cBhvr>
                                        <p:cTn id="666" dur="800" decel="100000" fill="hold"/>
                                        <p:tgtEl>
                                          <p:spTgt spid="92"/>
                                        </p:tgtEl>
                                        <p:attrNameLst>
                                          <p:attrName>style.rotation</p:attrName>
                                        </p:attrNameLst>
                                      </p:cBhvr>
                                      <p:tavLst>
                                        <p:tav tm="0">
                                          <p:val>
                                            <p:fltVal val="-90"/>
                                          </p:val>
                                        </p:tav>
                                        <p:tav tm="100000">
                                          <p:val>
                                            <p:fltVal val="0"/>
                                          </p:val>
                                        </p:tav>
                                      </p:tavLst>
                                    </p:anim>
                                    <p:anim calcmode="lin" valueType="num">
                                      <p:cBhvr>
                                        <p:cTn id="667" dur="800" decel="100000" fill="hold"/>
                                        <p:tgtEl>
                                          <p:spTgt spid="92"/>
                                        </p:tgtEl>
                                        <p:attrNameLst>
                                          <p:attrName>ppt_x</p:attrName>
                                        </p:attrNameLst>
                                      </p:cBhvr>
                                      <p:tavLst>
                                        <p:tav tm="0">
                                          <p:val>
                                            <p:strVal val="#ppt_x+0.4"/>
                                          </p:val>
                                        </p:tav>
                                        <p:tav tm="100000">
                                          <p:val>
                                            <p:strVal val="#ppt_x-0.05"/>
                                          </p:val>
                                        </p:tav>
                                      </p:tavLst>
                                    </p:anim>
                                    <p:anim calcmode="lin" valueType="num">
                                      <p:cBhvr>
                                        <p:cTn id="668" dur="800" decel="100000" fill="hold"/>
                                        <p:tgtEl>
                                          <p:spTgt spid="92"/>
                                        </p:tgtEl>
                                        <p:attrNameLst>
                                          <p:attrName>ppt_y</p:attrName>
                                        </p:attrNameLst>
                                      </p:cBhvr>
                                      <p:tavLst>
                                        <p:tav tm="0">
                                          <p:val>
                                            <p:strVal val="#ppt_y-0.4"/>
                                          </p:val>
                                        </p:tav>
                                        <p:tav tm="100000">
                                          <p:val>
                                            <p:strVal val="#ppt_y+0.1"/>
                                          </p:val>
                                        </p:tav>
                                      </p:tavLst>
                                    </p:anim>
                                    <p:anim calcmode="lin" valueType="num">
                                      <p:cBhvr>
                                        <p:cTn id="669" dur="200" accel="100000" fill="hold">
                                          <p:stCondLst>
                                            <p:cond delay="800"/>
                                          </p:stCondLst>
                                        </p:cTn>
                                        <p:tgtEl>
                                          <p:spTgt spid="92"/>
                                        </p:tgtEl>
                                        <p:attrNameLst>
                                          <p:attrName>ppt_x</p:attrName>
                                        </p:attrNameLst>
                                      </p:cBhvr>
                                      <p:tavLst>
                                        <p:tav tm="0">
                                          <p:val>
                                            <p:strVal val="#ppt_x-0.05"/>
                                          </p:val>
                                        </p:tav>
                                        <p:tav tm="100000">
                                          <p:val>
                                            <p:strVal val="#ppt_x"/>
                                          </p:val>
                                        </p:tav>
                                      </p:tavLst>
                                    </p:anim>
                                    <p:anim calcmode="lin" valueType="num">
                                      <p:cBhvr>
                                        <p:cTn id="670" dur="200" accel="100000" fill="hold">
                                          <p:stCondLst>
                                            <p:cond delay="800"/>
                                          </p:stCondLst>
                                        </p:cTn>
                                        <p:tgtEl>
                                          <p:spTgt spid="92"/>
                                        </p:tgtEl>
                                        <p:attrNameLst>
                                          <p:attrName>ppt_y</p:attrName>
                                        </p:attrNameLst>
                                      </p:cBhvr>
                                      <p:tavLst>
                                        <p:tav tm="0">
                                          <p:val>
                                            <p:strVal val="#ppt_y+0.1"/>
                                          </p:val>
                                        </p:tav>
                                        <p:tav tm="100000">
                                          <p:val>
                                            <p:strVal val="#ppt_y"/>
                                          </p:val>
                                        </p:tav>
                                      </p:tavLst>
                                    </p:anim>
                                  </p:childTnLst>
                                </p:cTn>
                              </p:par>
                              <p:par>
                                <p:cTn id="671" presetID="30" presetClass="entr" presetSubtype="0" fill="hold" grpId="0" nodeType="withEffect">
                                  <p:stCondLst>
                                    <p:cond delay="0"/>
                                  </p:stCondLst>
                                  <p:childTnLst>
                                    <p:set>
                                      <p:cBhvr>
                                        <p:cTn id="672" dur="1" fill="hold">
                                          <p:stCondLst>
                                            <p:cond delay="0"/>
                                          </p:stCondLst>
                                        </p:cTn>
                                        <p:tgtEl>
                                          <p:spTgt spid="93"/>
                                        </p:tgtEl>
                                        <p:attrNameLst>
                                          <p:attrName>style.visibility</p:attrName>
                                        </p:attrNameLst>
                                      </p:cBhvr>
                                      <p:to>
                                        <p:strVal val="visible"/>
                                      </p:to>
                                    </p:set>
                                    <p:animEffect transition="in" filter="fade">
                                      <p:cBhvr>
                                        <p:cTn id="673" dur="800" decel="100000"/>
                                        <p:tgtEl>
                                          <p:spTgt spid="93"/>
                                        </p:tgtEl>
                                      </p:cBhvr>
                                    </p:animEffect>
                                    <p:anim calcmode="lin" valueType="num">
                                      <p:cBhvr>
                                        <p:cTn id="674" dur="800" decel="100000" fill="hold"/>
                                        <p:tgtEl>
                                          <p:spTgt spid="93"/>
                                        </p:tgtEl>
                                        <p:attrNameLst>
                                          <p:attrName>style.rotation</p:attrName>
                                        </p:attrNameLst>
                                      </p:cBhvr>
                                      <p:tavLst>
                                        <p:tav tm="0">
                                          <p:val>
                                            <p:fltVal val="-90"/>
                                          </p:val>
                                        </p:tav>
                                        <p:tav tm="100000">
                                          <p:val>
                                            <p:fltVal val="0"/>
                                          </p:val>
                                        </p:tav>
                                      </p:tavLst>
                                    </p:anim>
                                    <p:anim calcmode="lin" valueType="num">
                                      <p:cBhvr>
                                        <p:cTn id="675" dur="800" decel="100000" fill="hold"/>
                                        <p:tgtEl>
                                          <p:spTgt spid="93"/>
                                        </p:tgtEl>
                                        <p:attrNameLst>
                                          <p:attrName>ppt_x</p:attrName>
                                        </p:attrNameLst>
                                      </p:cBhvr>
                                      <p:tavLst>
                                        <p:tav tm="0">
                                          <p:val>
                                            <p:strVal val="#ppt_x+0.4"/>
                                          </p:val>
                                        </p:tav>
                                        <p:tav tm="100000">
                                          <p:val>
                                            <p:strVal val="#ppt_x-0.05"/>
                                          </p:val>
                                        </p:tav>
                                      </p:tavLst>
                                    </p:anim>
                                    <p:anim calcmode="lin" valueType="num">
                                      <p:cBhvr>
                                        <p:cTn id="676" dur="800" decel="100000" fill="hold"/>
                                        <p:tgtEl>
                                          <p:spTgt spid="93"/>
                                        </p:tgtEl>
                                        <p:attrNameLst>
                                          <p:attrName>ppt_y</p:attrName>
                                        </p:attrNameLst>
                                      </p:cBhvr>
                                      <p:tavLst>
                                        <p:tav tm="0">
                                          <p:val>
                                            <p:strVal val="#ppt_y-0.4"/>
                                          </p:val>
                                        </p:tav>
                                        <p:tav tm="100000">
                                          <p:val>
                                            <p:strVal val="#ppt_y+0.1"/>
                                          </p:val>
                                        </p:tav>
                                      </p:tavLst>
                                    </p:anim>
                                    <p:anim calcmode="lin" valueType="num">
                                      <p:cBhvr>
                                        <p:cTn id="677" dur="200" accel="100000" fill="hold">
                                          <p:stCondLst>
                                            <p:cond delay="800"/>
                                          </p:stCondLst>
                                        </p:cTn>
                                        <p:tgtEl>
                                          <p:spTgt spid="93"/>
                                        </p:tgtEl>
                                        <p:attrNameLst>
                                          <p:attrName>ppt_x</p:attrName>
                                        </p:attrNameLst>
                                      </p:cBhvr>
                                      <p:tavLst>
                                        <p:tav tm="0">
                                          <p:val>
                                            <p:strVal val="#ppt_x-0.05"/>
                                          </p:val>
                                        </p:tav>
                                        <p:tav tm="100000">
                                          <p:val>
                                            <p:strVal val="#ppt_x"/>
                                          </p:val>
                                        </p:tav>
                                      </p:tavLst>
                                    </p:anim>
                                    <p:anim calcmode="lin" valueType="num">
                                      <p:cBhvr>
                                        <p:cTn id="678" dur="200" accel="100000" fill="hold">
                                          <p:stCondLst>
                                            <p:cond delay="800"/>
                                          </p:stCondLst>
                                        </p:cTn>
                                        <p:tgtEl>
                                          <p:spTgt spid="93"/>
                                        </p:tgtEl>
                                        <p:attrNameLst>
                                          <p:attrName>ppt_y</p:attrName>
                                        </p:attrNameLst>
                                      </p:cBhvr>
                                      <p:tavLst>
                                        <p:tav tm="0">
                                          <p:val>
                                            <p:strVal val="#ppt_y+0.1"/>
                                          </p:val>
                                        </p:tav>
                                        <p:tav tm="100000">
                                          <p:val>
                                            <p:strVal val="#ppt_y"/>
                                          </p:val>
                                        </p:tav>
                                      </p:tavLst>
                                    </p:anim>
                                  </p:childTnLst>
                                </p:cTn>
                              </p:par>
                              <p:par>
                                <p:cTn id="679" presetID="30" presetClass="entr" presetSubtype="0" fill="hold" grpId="0" nodeType="withEffect">
                                  <p:stCondLst>
                                    <p:cond delay="0"/>
                                  </p:stCondLst>
                                  <p:childTnLst>
                                    <p:set>
                                      <p:cBhvr>
                                        <p:cTn id="680" dur="1" fill="hold">
                                          <p:stCondLst>
                                            <p:cond delay="0"/>
                                          </p:stCondLst>
                                        </p:cTn>
                                        <p:tgtEl>
                                          <p:spTgt spid="94"/>
                                        </p:tgtEl>
                                        <p:attrNameLst>
                                          <p:attrName>style.visibility</p:attrName>
                                        </p:attrNameLst>
                                      </p:cBhvr>
                                      <p:to>
                                        <p:strVal val="visible"/>
                                      </p:to>
                                    </p:set>
                                    <p:animEffect transition="in" filter="fade">
                                      <p:cBhvr>
                                        <p:cTn id="681" dur="800" decel="100000"/>
                                        <p:tgtEl>
                                          <p:spTgt spid="94"/>
                                        </p:tgtEl>
                                      </p:cBhvr>
                                    </p:animEffect>
                                    <p:anim calcmode="lin" valueType="num">
                                      <p:cBhvr>
                                        <p:cTn id="682" dur="800" decel="100000" fill="hold"/>
                                        <p:tgtEl>
                                          <p:spTgt spid="94"/>
                                        </p:tgtEl>
                                        <p:attrNameLst>
                                          <p:attrName>style.rotation</p:attrName>
                                        </p:attrNameLst>
                                      </p:cBhvr>
                                      <p:tavLst>
                                        <p:tav tm="0">
                                          <p:val>
                                            <p:fltVal val="-90"/>
                                          </p:val>
                                        </p:tav>
                                        <p:tav tm="100000">
                                          <p:val>
                                            <p:fltVal val="0"/>
                                          </p:val>
                                        </p:tav>
                                      </p:tavLst>
                                    </p:anim>
                                    <p:anim calcmode="lin" valueType="num">
                                      <p:cBhvr>
                                        <p:cTn id="683" dur="800" decel="100000" fill="hold"/>
                                        <p:tgtEl>
                                          <p:spTgt spid="94"/>
                                        </p:tgtEl>
                                        <p:attrNameLst>
                                          <p:attrName>ppt_x</p:attrName>
                                        </p:attrNameLst>
                                      </p:cBhvr>
                                      <p:tavLst>
                                        <p:tav tm="0">
                                          <p:val>
                                            <p:strVal val="#ppt_x+0.4"/>
                                          </p:val>
                                        </p:tav>
                                        <p:tav tm="100000">
                                          <p:val>
                                            <p:strVal val="#ppt_x-0.05"/>
                                          </p:val>
                                        </p:tav>
                                      </p:tavLst>
                                    </p:anim>
                                    <p:anim calcmode="lin" valueType="num">
                                      <p:cBhvr>
                                        <p:cTn id="684" dur="800" decel="100000" fill="hold"/>
                                        <p:tgtEl>
                                          <p:spTgt spid="94"/>
                                        </p:tgtEl>
                                        <p:attrNameLst>
                                          <p:attrName>ppt_y</p:attrName>
                                        </p:attrNameLst>
                                      </p:cBhvr>
                                      <p:tavLst>
                                        <p:tav tm="0">
                                          <p:val>
                                            <p:strVal val="#ppt_y-0.4"/>
                                          </p:val>
                                        </p:tav>
                                        <p:tav tm="100000">
                                          <p:val>
                                            <p:strVal val="#ppt_y+0.1"/>
                                          </p:val>
                                        </p:tav>
                                      </p:tavLst>
                                    </p:anim>
                                    <p:anim calcmode="lin" valueType="num">
                                      <p:cBhvr>
                                        <p:cTn id="685" dur="200" accel="100000" fill="hold">
                                          <p:stCondLst>
                                            <p:cond delay="800"/>
                                          </p:stCondLst>
                                        </p:cTn>
                                        <p:tgtEl>
                                          <p:spTgt spid="94"/>
                                        </p:tgtEl>
                                        <p:attrNameLst>
                                          <p:attrName>ppt_x</p:attrName>
                                        </p:attrNameLst>
                                      </p:cBhvr>
                                      <p:tavLst>
                                        <p:tav tm="0">
                                          <p:val>
                                            <p:strVal val="#ppt_x-0.05"/>
                                          </p:val>
                                        </p:tav>
                                        <p:tav tm="100000">
                                          <p:val>
                                            <p:strVal val="#ppt_x"/>
                                          </p:val>
                                        </p:tav>
                                      </p:tavLst>
                                    </p:anim>
                                    <p:anim calcmode="lin" valueType="num">
                                      <p:cBhvr>
                                        <p:cTn id="686" dur="200" accel="100000" fill="hold">
                                          <p:stCondLst>
                                            <p:cond delay="800"/>
                                          </p:stCondLst>
                                        </p:cTn>
                                        <p:tgtEl>
                                          <p:spTgt spid="94"/>
                                        </p:tgtEl>
                                        <p:attrNameLst>
                                          <p:attrName>ppt_y</p:attrName>
                                        </p:attrNameLst>
                                      </p:cBhvr>
                                      <p:tavLst>
                                        <p:tav tm="0">
                                          <p:val>
                                            <p:strVal val="#ppt_y+0.1"/>
                                          </p:val>
                                        </p:tav>
                                        <p:tav tm="100000">
                                          <p:val>
                                            <p:strVal val="#ppt_y"/>
                                          </p:val>
                                        </p:tav>
                                      </p:tavLst>
                                    </p:anim>
                                  </p:childTnLst>
                                </p:cTn>
                              </p:par>
                              <p:par>
                                <p:cTn id="687" presetID="30" presetClass="entr" presetSubtype="0" fill="hold" grpId="0" nodeType="withEffect">
                                  <p:stCondLst>
                                    <p:cond delay="0"/>
                                  </p:stCondLst>
                                  <p:childTnLst>
                                    <p:set>
                                      <p:cBhvr>
                                        <p:cTn id="688" dur="1" fill="hold">
                                          <p:stCondLst>
                                            <p:cond delay="0"/>
                                          </p:stCondLst>
                                        </p:cTn>
                                        <p:tgtEl>
                                          <p:spTgt spid="95"/>
                                        </p:tgtEl>
                                        <p:attrNameLst>
                                          <p:attrName>style.visibility</p:attrName>
                                        </p:attrNameLst>
                                      </p:cBhvr>
                                      <p:to>
                                        <p:strVal val="visible"/>
                                      </p:to>
                                    </p:set>
                                    <p:animEffect transition="in" filter="fade">
                                      <p:cBhvr>
                                        <p:cTn id="689" dur="800" decel="100000"/>
                                        <p:tgtEl>
                                          <p:spTgt spid="95"/>
                                        </p:tgtEl>
                                      </p:cBhvr>
                                    </p:animEffect>
                                    <p:anim calcmode="lin" valueType="num">
                                      <p:cBhvr>
                                        <p:cTn id="690" dur="800" decel="100000" fill="hold"/>
                                        <p:tgtEl>
                                          <p:spTgt spid="95"/>
                                        </p:tgtEl>
                                        <p:attrNameLst>
                                          <p:attrName>style.rotation</p:attrName>
                                        </p:attrNameLst>
                                      </p:cBhvr>
                                      <p:tavLst>
                                        <p:tav tm="0">
                                          <p:val>
                                            <p:fltVal val="-90"/>
                                          </p:val>
                                        </p:tav>
                                        <p:tav tm="100000">
                                          <p:val>
                                            <p:fltVal val="0"/>
                                          </p:val>
                                        </p:tav>
                                      </p:tavLst>
                                    </p:anim>
                                    <p:anim calcmode="lin" valueType="num">
                                      <p:cBhvr>
                                        <p:cTn id="691" dur="800" decel="100000" fill="hold"/>
                                        <p:tgtEl>
                                          <p:spTgt spid="95"/>
                                        </p:tgtEl>
                                        <p:attrNameLst>
                                          <p:attrName>ppt_x</p:attrName>
                                        </p:attrNameLst>
                                      </p:cBhvr>
                                      <p:tavLst>
                                        <p:tav tm="0">
                                          <p:val>
                                            <p:strVal val="#ppt_x+0.4"/>
                                          </p:val>
                                        </p:tav>
                                        <p:tav tm="100000">
                                          <p:val>
                                            <p:strVal val="#ppt_x-0.05"/>
                                          </p:val>
                                        </p:tav>
                                      </p:tavLst>
                                    </p:anim>
                                    <p:anim calcmode="lin" valueType="num">
                                      <p:cBhvr>
                                        <p:cTn id="692" dur="800" decel="100000" fill="hold"/>
                                        <p:tgtEl>
                                          <p:spTgt spid="95"/>
                                        </p:tgtEl>
                                        <p:attrNameLst>
                                          <p:attrName>ppt_y</p:attrName>
                                        </p:attrNameLst>
                                      </p:cBhvr>
                                      <p:tavLst>
                                        <p:tav tm="0">
                                          <p:val>
                                            <p:strVal val="#ppt_y-0.4"/>
                                          </p:val>
                                        </p:tav>
                                        <p:tav tm="100000">
                                          <p:val>
                                            <p:strVal val="#ppt_y+0.1"/>
                                          </p:val>
                                        </p:tav>
                                      </p:tavLst>
                                    </p:anim>
                                    <p:anim calcmode="lin" valueType="num">
                                      <p:cBhvr>
                                        <p:cTn id="693" dur="200" accel="100000" fill="hold">
                                          <p:stCondLst>
                                            <p:cond delay="800"/>
                                          </p:stCondLst>
                                        </p:cTn>
                                        <p:tgtEl>
                                          <p:spTgt spid="95"/>
                                        </p:tgtEl>
                                        <p:attrNameLst>
                                          <p:attrName>ppt_x</p:attrName>
                                        </p:attrNameLst>
                                      </p:cBhvr>
                                      <p:tavLst>
                                        <p:tav tm="0">
                                          <p:val>
                                            <p:strVal val="#ppt_x-0.05"/>
                                          </p:val>
                                        </p:tav>
                                        <p:tav tm="100000">
                                          <p:val>
                                            <p:strVal val="#ppt_x"/>
                                          </p:val>
                                        </p:tav>
                                      </p:tavLst>
                                    </p:anim>
                                    <p:anim calcmode="lin" valueType="num">
                                      <p:cBhvr>
                                        <p:cTn id="694" dur="200" accel="100000" fill="hold">
                                          <p:stCondLst>
                                            <p:cond delay="800"/>
                                          </p:stCondLst>
                                        </p:cTn>
                                        <p:tgtEl>
                                          <p:spTgt spid="95"/>
                                        </p:tgtEl>
                                        <p:attrNameLst>
                                          <p:attrName>ppt_y</p:attrName>
                                        </p:attrNameLst>
                                      </p:cBhvr>
                                      <p:tavLst>
                                        <p:tav tm="0">
                                          <p:val>
                                            <p:strVal val="#ppt_y+0.1"/>
                                          </p:val>
                                        </p:tav>
                                        <p:tav tm="100000">
                                          <p:val>
                                            <p:strVal val="#ppt_y"/>
                                          </p:val>
                                        </p:tav>
                                      </p:tavLst>
                                    </p:anim>
                                  </p:childTnLst>
                                </p:cTn>
                              </p:par>
                              <p:par>
                                <p:cTn id="695" presetID="30" presetClass="entr" presetSubtype="0" fill="hold" grpId="0" nodeType="withEffect">
                                  <p:stCondLst>
                                    <p:cond delay="0"/>
                                  </p:stCondLst>
                                  <p:childTnLst>
                                    <p:set>
                                      <p:cBhvr>
                                        <p:cTn id="696" dur="1" fill="hold">
                                          <p:stCondLst>
                                            <p:cond delay="0"/>
                                          </p:stCondLst>
                                        </p:cTn>
                                        <p:tgtEl>
                                          <p:spTgt spid="96"/>
                                        </p:tgtEl>
                                        <p:attrNameLst>
                                          <p:attrName>style.visibility</p:attrName>
                                        </p:attrNameLst>
                                      </p:cBhvr>
                                      <p:to>
                                        <p:strVal val="visible"/>
                                      </p:to>
                                    </p:set>
                                    <p:animEffect transition="in" filter="fade">
                                      <p:cBhvr>
                                        <p:cTn id="697" dur="800" decel="100000"/>
                                        <p:tgtEl>
                                          <p:spTgt spid="96"/>
                                        </p:tgtEl>
                                      </p:cBhvr>
                                    </p:animEffect>
                                    <p:anim calcmode="lin" valueType="num">
                                      <p:cBhvr>
                                        <p:cTn id="698" dur="800" decel="100000" fill="hold"/>
                                        <p:tgtEl>
                                          <p:spTgt spid="96"/>
                                        </p:tgtEl>
                                        <p:attrNameLst>
                                          <p:attrName>style.rotation</p:attrName>
                                        </p:attrNameLst>
                                      </p:cBhvr>
                                      <p:tavLst>
                                        <p:tav tm="0">
                                          <p:val>
                                            <p:fltVal val="-90"/>
                                          </p:val>
                                        </p:tav>
                                        <p:tav tm="100000">
                                          <p:val>
                                            <p:fltVal val="0"/>
                                          </p:val>
                                        </p:tav>
                                      </p:tavLst>
                                    </p:anim>
                                    <p:anim calcmode="lin" valueType="num">
                                      <p:cBhvr>
                                        <p:cTn id="699" dur="800" decel="100000" fill="hold"/>
                                        <p:tgtEl>
                                          <p:spTgt spid="96"/>
                                        </p:tgtEl>
                                        <p:attrNameLst>
                                          <p:attrName>ppt_x</p:attrName>
                                        </p:attrNameLst>
                                      </p:cBhvr>
                                      <p:tavLst>
                                        <p:tav tm="0">
                                          <p:val>
                                            <p:strVal val="#ppt_x+0.4"/>
                                          </p:val>
                                        </p:tav>
                                        <p:tav tm="100000">
                                          <p:val>
                                            <p:strVal val="#ppt_x-0.05"/>
                                          </p:val>
                                        </p:tav>
                                      </p:tavLst>
                                    </p:anim>
                                    <p:anim calcmode="lin" valueType="num">
                                      <p:cBhvr>
                                        <p:cTn id="700" dur="800" decel="100000" fill="hold"/>
                                        <p:tgtEl>
                                          <p:spTgt spid="96"/>
                                        </p:tgtEl>
                                        <p:attrNameLst>
                                          <p:attrName>ppt_y</p:attrName>
                                        </p:attrNameLst>
                                      </p:cBhvr>
                                      <p:tavLst>
                                        <p:tav tm="0">
                                          <p:val>
                                            <p:strVal val="#ppt_y-0.4"/>
                                          </p:val>
                                        </p:tav>
                                        <p:tav tm="100000">
                                          <p:val>
                                            <p:strVal val="#ppt_y+0.1"/>
                                          </p:val>
                                        </p:tav>
                                      </p:tavLst>
                                    </p:anim>
                                    <p:anim calcmode="lin" valueType="num">
                                      <p:cBhvr>
                                        <p:cTn id="701" dur="200" accel="100000" fill="hold">
                                          <p:stCondLst>
                                            <p:cond delay="800"/>
                                          </p:stCondLst>
                                        </p:cTn>
                                        <p:tgtEl>
                                          <p:spTgt spid="96"/>
                                        </p:tgtEl>
                                        <p:attrNameLst>
                                          <p:attrName>ppt_x</p:attrName>
                                        </p:attrNameLst>
                                      </p:cBhvr>
                                      <p:tavLst>
                                        <p:tav tm="0">
                                          <p:val>
                                            <p:strVal val="#ppt_x-0.05"/>
                                          </p:val>
                                        </p:tav>
                                        <p:tav tm="100000">
                                          <p:val>
                                            <p:strVal val="#ppt_x"/>
                                          </p:val>
                                        </p:tav>
                                      </p:tavLst>
                                    </p:anim>
                                    <p:anim calcmode="lin" valueType="num">
                                      <p:cBhvr>
                                        <p:cTn id="702" dur="200" accel="100000" fill="hold">
                                          <p:stCondLst>
                                            <p:cond delay="800"/>
                                          </p:stCondLst>
                                        </p:cTn>
                                        <p:tgtEl>
                                          <p:spTgt spid="96"/>
                                        </p:tgtEl>
                                        <p:attrNameLst>
                                          <p:attrName>ppt_y</p:attrName>
                                        </p:attrNameLst>
                                      </p:cBhvr>
                                      <p:tavLst>
                                        <p:tav tm="0">
                                          <p:val>
                                            <p:strVal val="#ppt_y+0.1"/>
                                          </p:val>
                                        </p:tav>
                                        <p:tav tm="100000">
                                          <p:val>
                                            <p:strVal val="#ppt_y"/>
                                          </p:val>
                                        </p:tav>
                                      </p:tavLst>
                                    </p:anim>
                                  </p:childTnLst>
                                </p:cTn>
                              </p:par>
                              <p:par>
                                <p:cTn id="703" presetID="30" presetClass="entr" presetSubtype="0" fill="hold" grpId="0" nodeType="withEffect">
                                  <p:stCondLst>
                                    <p:cond delay="0"/>
                                  </p:stCondLst>
                                  <p:childTnLst>
                                    <p:set>
                                      <p:cBhvr>
                                        <p:cTn id="704" dur="1" fill="hold">
                                          <p:stCondLst>
                                            <p:cond delay="0"/>
                                          </p:stCondLst>
                                        </p:cTn>
                                        <p:tgtEl>
                                          <p:spTgt spid="97"/>
                                        </p:tgtEl>
                                        <p:attrNameLst>
                                          <p:attrName>style.visibility</p:attrName>
                                        </p:attrNameLst>
                                      </p:cBhvr>
                                      <p:to>
                                        <p:strVal val="visible"/>
                                      </p:to>
                                    </p:set>
                                    <p:animEffect transition="in" filter="fade">
                                      <p:cBhvr>
                                        <p:cTn id="705" dur="800" decel="100000"/>
                                        <p:tgtEl>
                                          <p:spTgt spid="97"/>
                                        </p:tgtEl>
                                      </p:cBhvr>
                                    </p:animEffect>
                                    <p:anim calcmode="lin" valueType="num">
                                      <p:cBhvr>
                                        <p:cTn id="706" dur="800" decel="100000" fill="hold"/>
                                        <p:tgtEl>
                                          <p:spTgt spid="97"/>
                                        </p:tgtEl>
                                        <p:attrNameLst>
                                          <p:attrName>style.rotation</p:attrName>
                                        </p:attrNameLst>
                                      </p:cBhvr>
                                      <p:tavLst>
                                        <p:tav tm="0">
                                          <p:val>
                                            <p:fltVal val="-90"/>
                                          </p:val>
                                        </p:tav>
                                        <p:tav tm="100000">
                                          <p:val>
                                            <p:fltVal val="0"/>
                                          </p:val>
                                        </p:tav>
                                      </p:tavLst>
                                    </p:anim>
                                    <p:anim calcmode="lin" valueType="num">
                                      <p:cBhvr>
                                        <p:cTn id="707" dur="800" decel="100000" fill="hold"/>
                                        <p:tgtEl>
                                          <p:spTgt spid="97"/>
                                        </p:tgtEl>
                                        <p:attrNameLst>
                                          <p:attrName>ppt_x</p:attrName>
                                        </p:attrNameLst>
                                      </p:cBhvr>
                                      <p:tavLst>
                                        <p:tav tm="0">
                                          <p:val>
                                            <p:strVal val="#ppt_x+0.4"/>
                                          </p:val>
                                        </p:tav>
                                        <p:tav tm="100000">
                                          <p:val>
                                            <p:strVal val="#ppt_x-0.05"/>
                                          </p:val>
                                        </p:tav>
                                      </p:tavLst>
                                    </p:anim>
                                    <p:anim calcmode="lin" valueType="num">
                                      <p:cBhvr>
                                        <p:cTn id="708" dur="800" decel="100000" fill="hold"/>
                                        <p:tgtEl>
                                          <p:spTgt spid="97"/>
                                        </p:tgtEl>
                                        <p:attrNameLst>
                                          <p:attrName>ppt_y</p:attrName>
                                        </p:attrNameLst>
                                      </p:cBhvr>
                                      <p:tavLst>
                                        <p:tav tm="0">
                                          <p:val>
                                            <p:strVal val="#ppt_y-0.4"/>
                                          </p:val>
                                        </p:tav>
                                        <p:tav tm="100000">
                                          <p:val>
                                            <p:strVal val="#ppt_y+0.1"/>
                                          </p:val>
                                        </p:tav>
                                      </p:tavLst>
                                    </p:anim>
                                    <p:anim calcmode="lin" valueType="num">
                                      <p:cBhvr>
                                        <p:cTn id="709" dur="200" accel="100000" fill="hold">
                                          <p:stCondLst>
                                            <p:cond delay="800"/>
                                          </p:stCondLst>
                                        </p:cTn>
                                        <p:tgtEl>
                                          <p:spTgt spid="97"/>
                                        </p:tgtEl>
                                        <p:attrNameLst>
                                          <p:attrName>ppt_x</p:attrName>
                                        </p:attrNameLst>
                                      </p:cBhvr>
                                      <p:tavLst>
                                        <p:tav tm="0">
                                          <p:val>
                                            <p:strVal val="#ppt_x-0.05"/>
                                          </p:val>
                                        </p:tav>
                                        <p:tav tm="100000">
                                          <p:val>
                                            <p:strVal val="#ppt_x"/>
                                          </p:val>
                                        </p:tav>
                                      </p:tavLst>
                                    </p:anim>
                                    <p:anim calcmode="lin" valueType="num">
                                      <p:cBhvr>
                                        <p:cTn id="710" dur="200" accel="100000" fill="hold">
                                          <p:stCondLst>
                                            <p:cond delay="800"/>
                                          </p:stCondLst>
                                        </p:cTn>
                                        <p:tgtEl>
                                          <p:spTgt spid="97"/>
                                        </p:tgtEl>
                                        <p:attrNameLst>
                                          <p:attrName>ppt_y</p:attrName>
                                        </p:attrNameLst>
                                      </p:cBhvr>
                                      <p:tavLst>
                                        <p:tav tm="0">
                                          <p:val>
                                            <p:strVal val="#ppt_y+0.1"/>
                                          </p:val>
                                        </p:tav>
                                        <p:tav tm="100000">
                                          <p:val>
                                            <p:strVal val="#ppt_y"/>
                                          </p:val>
                                        </p:tav>
                                      </p:tavLst>
                                    </p:anim>
                                  </p:childTnLst>
                                </p:cTn>
                              </p:par>
                              <p:par>
                                <p:cTn id="711" presetID="30" presetClass="entr" presetSubtype="0" fill="hold" grpId="0" nodeType="withEffect">
                                  <p:stCondLst>
                                    <p:cond delay="0"/>
                                  </p:stCondLst>
                                  <p:childTnLst>
                                    <p:set>
                                      <p:cBhvr>
                                        <p:cTn id="712" dur="1" fill="hold">
                                          <p:stCondLst>
                                            <p:cond delay="0"/>
                                          </p:stCondLst>
                                        </p:cTn>
                                        <p:tgtEl>
                                          <p:spTgt spid="98"/>
                                        </p:tgtEl>
                                        <p:attrNameLst>
                                          <p:attrName>style.visibility</p:attrName>
                                        </p:attrNameLst>
                                      </p:cBhvr>
                                      <p:to>
                                        <p:strVal val="visible"/>
                                      </p:to>
                                    </p:set>
                                    <p:animEffect transition="in" filter="fade">
                                      <p:cBhvr>
                                        <p:cTn id="713" dur="800" decel="100000"/>
                                        <p:tgtEl>
                                          <p:spTgt spid="98"/>
                                        </p:tgtEl>
                                      </p:cBhvr>
                                    </p:animEffect>
                                    <p:anim calcmode="lin" valueType="num">
                                      <p:cBhvr>
                                        <p:cTn id="714" dur="800" decel="100000" fill="hold"/>
                                        <p:tgtEl>
                                          <p:spTgt spid="98"/>
                                        </p:tgtEl>
                                        <p:attrNameLst>
                                          <p:attrName>style.rotation</p:attrName>
                                        </p:attrNameLst>
                                      </p:cBhvr>
                                      <p:tavLst>
                                        <p:tav tm="0">
                                          <p:val>
                                            <p:fltVal val="-90"/>
                                          </p:val>
                                        </p:tav>
                                        <p:tav tm="100000">
                                          <p:val>
                                            <p:fltVal val="0"/>
                                          </p:val>
                                        </p:tav>
                                      </p:tavLst>
                                    </p:anim>
                                    <p:anim calcmode="lin" valueType="num">
                                      <p:cBhvr>
                                        <p:cTn id="715" dur="800" decel="100000" fill="hold"/>
                                        <p:tgtEl>
                                          <p:spTgt spid="98"/>
                                        </p:tgtEl>
                                        <p:attrNameLst>
                                          <p:attrName>ppt_x</p:attrName>
                                        </p:attrNameLst>
                                      </p:cBhvr>
                                      <p:tavLst>
                                        <p:tav tm="0">
                                          <p:val>
                                            <p:strVal val="#ppt_x+0.4"/>
                                          </p:val>
                                        </p:tav>
                                        <p:tav tm="100000">
                                          <p:val>
                                            <p:strVal val="#ppt_x-0.05"/>
                                          </p:val>
                                        </p:tav>
                                      </p:tavLst>
                                    </p:anim>
                                    <p:anim calcmode="lin" valueType="num">
                                      <p:cBhvr>
                                        <p:cTn id="716" dur="800" decel="100000" fill="hold"/>
                                        <p:tgtEl>
                                          <p:spTgt spid="98"/>
                                        </p:tgtEl>
                                        <p:attrNameLst>
                                          <p:attrName>ppt_y</p:attrName>
                                        </p:attrNameLst>
                                      </p:cBhvr>
                                      <p:tavLst>
                                        <p:tav tm="0">
                                          <p:val>
                                            <p:strVal val="#ppt_y-0.4"/>
                                          </p:val>
                                        </p:tav>
                                        <p:tav tm="100000">
                                          <p:val>
                                            <p:strVal val="#ppt_y+0.1"/>
                                          </p:val>
                                        </p:tav>
                                      </p:tavLst>
                                    </p:anim>
                                    <p:anim calcmode="lin" valueType="num">
                                      <p:cBhvr>
                                        <p:cTn id="717" dur="200" accel="100000" fill="hold">
                                          <p:stCondLst>
                                            <p:cond delay="800"/>
                                          </p:stCondLst>
                                        </p:cTn>
                                        <p:tgtEl>
                                          <p:spTgt spid="98"/>
                                        </p:tgtEl>
                                        <p:attrNameLst>
                                          <p:attrName>ppt_x</p:attrName>
                                        </p:attrNameLst>
                                      </p:cBhvr>
                                      <p:tavLst>
                                        <p:tav tm="0">
                                          <p:val>
                                            <p:strVal val="#ppt_x-0.05"/>
                                          </p:val>
                                        </p:tav>
                                        <p:tav tm="100000">
                                          <p:val>
                                            <p:strVal val="#ppt_x"/>
                                          </p:val>
                                        </p:tav>
                                      </p:tavLst>
                                    </p:anim>
                                    <p:anim calcmode="lin" valueType="num">
                                      <p:cBhvr>
                                        <p:cTn id="718" dur="200" accel="100000" fill="hold">
                                          <p:stCondLst>
                                            <p:cond delay="800"/>
                                          </p:stCondLst>
                                        </p:cTn>
                                        <p:tgtEl>
                                          <p:spTgt spid="98"/>
                                        </p:tgtEl>
                                        <p:attrNameLst>
                                          <p:attrName>ppt_y</p:attrName>
                                        </p:attrNameLst>
                                      </p:cBhvr>
                                      <p:tavLst>
                                        <p:tav tm="0">
                                          <p:val>
                                            <p:strVal val="#ppt_y+0.1"/>
                                          </p:val>
                                        </p:tav>
                                        <p:tav tm="100000">
                                          <p:val>
                                            <p:strVal val="#ppt_y"/>
                                          </p:val>
                                        </p:tav>
                                      </p:tavLst>
                                    </p:anim>
                                  </p:childTnLst>
                                </p:cTn>
                              </p:par>
                              <p:par>
                                <p:cTn id="719" presetID="30" presetClass="entr" presetSubtype="0" fill="hold" grpId="0" nodeType="withEffect">
                                  <p:stCondLst>
                                    <p:cond delay="0"/>
                                  </p:stCondLst>
                                  <p:childTnLst>
                                    <p:set>
                                      <p:cBhvr>
                                        <p:cTn id="720" dur="1" fill="hold">
                                          <p:stCondLst>
                                            <p:cond delay="0"/>
                                          </p:stCondLst>
                                        </p:cTn>
                                        <p:tgtEl>
                                          <p:spTgt spid="99"/>
                                        </p:tgtEl>
                                        <p:attrNameLst>
                                          <p:attrName>style.visibility</p:attrName>
                                        </p:attrNameLst>
                                      </p:cBhvr>
                                      <p:to>
                                        <p:strVal val="visible"/>
                                      </p:to>
                                    </p:set>
                                    <p:animEffect transition="in" filter="fade">
                                      <p:cBhvr>
                                        <p:cTn id="721" dur="800" decel="100000"/>
                                        <p:tgtEl>
                                          <p:spTgt spid="99"/>
                                        </p:tgtEl>
                                      </p:cBhvr>
                                    </p:animEffect>
                                    <p:anim calcmode="lin" valueType="num">
                                      <p:cBhvr>
                                        <p:cTn id="722" dur="800" decel="100000" fill="hold"/>
                                        <p:tgtEl>
                                          <p:spTgt spid="99"/>
                                        </p:tgtEl>
                                        <p:attrNameLst>
                                          <p:attrName>style.rotation</p:attrName>
                                        </p:attrNameLst>
                                      </p:cBhvr>
                                      <p:tavLst>
                                        <p:tav tm="0">
                                          <p:val>
                                            <p:fltVal val="-90"/>
                                          </p:val>
                                        </p:tav>
                                        <p:tav tm="100000">
                                          <p:val>
                                            <p:fltVal val="0"/>
                                          </p:val>
                                        </p:tav>
                                      </p:tavLst>
                                    </p:anim>
                                    <p:anim calcmode="lin" valueType="num">
                                      <p:cBhvr>
                                        <p:cTn id="723" dur="800" decel="100000" fill="hold"/>
                                        <p:tgtEl>
                                          <p:spTgt spid="99"/>
                                        </p:tgtEl>
                                        <p:attrNameLst>
                                          <p:attrName>ppt_x</p:attrName>
                                        </p:attrNameLst>
                                      </p:cBhvr>
                                      <p:tavLst>
                                        <p:tav tm="0">
                                          <p:val>
                                            <p:strVal val="#ppt_x+0.4"/>
                                          </p:val>
                                        </p:tav>
                                        <p:tav tm="100000">
                                          <p:val>
                                            <p:strVal val="#ppt_x-0.05"/>
                                          </p:val>
                                        </p:tav>
                                      </p:tavLst>
                                    </p:anim>
                                    <p:anim calcmode="lin" valueType="num">
                                      <p:cBhvr>
                                        <p:cTn id="724" dur="800" decel="100000" fill="hold"/>
                                        <p:tgtEl>
                                          <p:spTgt spid="99"/>
                                        </p:tgtEl>
                                        <p:attrNameLst>
                                          <p:attrName>ppt_y</p:attrName>
                                        </p:attrNameLst>
                                      </p:cBhvr>
                                      <p:tavLst>
                                        <p:tav tm="0">
                                          <p:val>
                                            <p:strVal val="#ppt_y-0.4"/>
                                          </p:val>
                                        </p:tav>
                                        <p:tav tm="100000">
                                          <p:val>
                                            <p:strVal val="#ppt_y+0.1"/>
                                          </p:val>
                                        </p:tav>
                                      </p:tavLst>
                                    </p:anim>
                                    <p:anim calcmode="lin" valueType="num">
                                      <p:cBhvr>
                                        <p:cTn id="725" dur="200" accel="100000" fill="hold">
                                          <p:stCondLst>
                                            <p:cond delay="800"/>
                                          </p:stCondLst>
                                        </p:cTn>
                                        <p:tgtEl>
                                          <p:spTgt spid="99"/>
                                        </p:tgtEl>
                                        <p:attrNameLst>
                                          <p:attrName>ppt_x</p:attrName>
                                        </p:attrNameLst>
                                      </p:cBhvr>
                                      <p:tavLst>
                                        <p:tav tm="0">
                                          <p:val>
                                            <p:strVal val="#ppt_x-0.05"/>
                                          </p:val>
                                        </p:tav>
                                        <p:tav tm="100000">
                                          <p:val>
                                            <p:strVal val="#ppt_x"/>
                                          </p:val>
                                        </p:tav>
                                      </p:tavLst>
                                    </p:anim>
                                    <p:anim calcmode="lin" valueType="num">
                                      <p:cBhvr>
                                        <p:cTn id="726" dur="200" accel="100000" fill="hold">
                                          <p:stCondLst>
                                            <p:cond delay="800"/>
                                          </p:stCondLst>
                                        </p:cTn>
                                        <p:tgtEl>
                                          <p:spTgt spid="99"/>
                                        </p:tgtEl>
                                        <p:attrNameLst>
                                          <p:attrName>ppt_y</p:attrName>
                                        </p:attrNameLst>
                                      </p:cBhvr>
                                      <p:tavLst>
                                        <p:tav tm="0">
                                          <p:val>
                                            <p:strVal val="#ppt_y+0.1"/>
                                          </p:val>
                                        </p:tav>
                                        <p:tav tm="100000">
                                          <p:val>
                                            <p:strVal val="#ppt_y"/>
                                          </p:val>
                                        </p:tav>
                                      </p:tavLst>
                                    </p:anim>
                                  </p:childTnLst>
                                </p:cTn>
                              </p:par>
                              <p:par>
                                <p:cTn id="727" presetID="30" presetClass="entr" presetSubtype="0" fill="hold" grpId="0" nodeType="withEffect">
                                  <p:stCondLst>
                                    <p:cond delay="0"/>
                                  </p:stCondLst>
                                  <p:childTnLst>
                                    <p:set>
                                      <p:cBhvr>
                                        <p:cTn id="728" dur="1" fill="hold">
                                          <p:stCondLst>
                                            <p:cond delay="0"/>
                                          </p:stCondLst>
                                        </p:cTn>
                                        <p:tgtEl>
                                          <p:spTgt spid="100"/>
                                        </p:tgtEl>
                                        <p:attrNameLst>
                                          <p:attrName>style.visibility</p:attrName>
                                        </p:attrNameLst>
                                      </p:cBhvr>
                                      <p:to>
                                        <p:strVal val="visible"/>
                                      </p:to>
                                    </p:set>
                                    <p:animEffect transition="in" filter="fade">
                                      <p:cBhvr>
                                        <p:cTn id="729" dur="800" decel="100000"/>
                                        <p:tgtEl>
                                          <p:spTgt spid="100"/>
                                        </p:tgtEl>
                                      </p:cBhvr>
                                    </p:animEffect>
                                    <p:anim calcmode="lin" valueType="num">
                                      <p:cBhvr>
                                        <p:cTn id="730" dur="800" decel="100000" fill="hold"/>
                                        <p:tgtEl>
                                          <p:spTgt spid="100"/>
                                        </p:tgtEl>
                                        <p:attrNameLst>
                                          <p:attrName>style.rotation</p:attrName>
                                        </p:attrNameLst>
                                      </p:cBhvr>
                                      <p:tavLst>
                                        <p:tav tm="0">
                                          <p:val>
                                            <p:fltVal val="-90"/>
                                          </p:val>
                                        </p:tav>
                                        <p:tav tm="100000">
                                          <p:val>
                                            <p:fltVal val="0"/>
                                          </p:val>
                                        </p:tav>
                                      </p:tavLst>
                                    </p:anim>
                                    <p:anim calcmode="lin" valueType="num">
                                      <p:cBhvr>
                                        <p:cTn id="731" dur="800" decel="100000" fill="hold"/>
                                        <p:tgtEl>
                                          <p:spTgt spid="100"/>
                                        </p:tgtEl>
                                        <p:attrNameLst>
                                          <p:attrName>ppt_x</p:attrName>
                                        </p:attrNameLst>
                                      </p:cBhvr>
                                      <p:tavLst>
                                        <p:tav tm="0">
                                          <p:val>
                                            <p:strVal val="#ppt_x+0.4"/>
                                          </p:val>
                                        </p:tav>
                                        <p:tav tm="100000">
                                          <p:val>
                                            <p:strVal val="#ppt_x-0.05"/>
                                          </p:val>
                                        </p:tav>
                                      </p:tavLst>
                                    </p:anim>
                                    <p:anim calcmode="lin" valueType="num">
                                      <p:cBhvr>
                                        <p:cTn id="732" dur="800" decel="100000" fill="hold"/>
                                        <p:tgtEl>
                                          <p:spTgt spid="100"/>
                                        </p:tgtEl>
                                        <p:attrNameLst>
                                          <p:attrName>ppt_y</p:attrName>
                                        </p:attrNameLst>
                                      </p:cBhvr>
                                      <p:tavLst>
                                        <p:tav tm="0">
                                          <p:val>
                                            <p:strVal val="#ppt_y-0.4"/>
                                          </p:val>
                                        </p:tav>
                                        <p:tav tm="100000">
                                          <p:val>
                                            <p:strVal val="#ppt_y+0.1"/>
                                          </p:val>
                                        </p:tav>
                                      </p:tavLst>
                                    </p:anim>
                                    <p:anim calcmode="lin" valueType="num">
                                      <p:cBhvr>
                                        <p:cTn id="733" dur="200" accel="100000" fill="hold">
                                          <p:stCondLst>
                                            <p:cond delay="800"/>
                                          </p:stCondLst>
                                        </p:cTn>
                                        <p:tgtEl>
                                          <p:spTgt spid="100"/>
                                        </p:tgtEl>
                                        <p:attrNameLst>
                                          <p:attrName>ppt_x</p:attrName>
                                        </p:attrNameLst>
                                      </p:cBhvr>
                                      <p:tavLst>
                                        <p:tav tm="0">
                                          <p:val>
                                            <p:strVal val="#ppt_x-0.05"/>
                                          </p:val>
                                        </p:tav>
                                        <p:tav tm="100000">
                                          <p:val>
                                            <p:strVal val="#ppt_x"/>
                                          </p:val>
                                        </p:tav>
                                      </p:tavLst>
                                    </p:anim>
                                    <p:anim calcmode="lin" valueType="num">
                                      <p:cBhvr>
                                        <p:cTn id="734" dur="200" accel="100000" fill="hold">
                                          <p:stCondLst>
                                            <p:cond delay="800"/>
                                          </p:stCondLst>
                                        </p:cTn>
                                        <p:tgtEl>
                                          <p:spTgt spid="100"/>
                                        </p:tgtEl>
                                        <p:attrNameLst>
                                          <p:attrName>ppt_y</p:attrName>
                                        </p:attrNameLst>
                                      </p:cBhvr>
                                      <p:tavLst>
                                        <p:tav tm="0">
                                          <p:val>
                                            <p:strVal val="#ppt_y+0.1"/>
                                          </p:val>
                                        </p:tav>
                                        <p:tav tm="100000">
                                          <p:val>
                                            <p:strVal val="#ppt_y"/>
                                          </p:val>
                                        </p:tav>
                                      </p:tavLst>
                                    </p:anim>
                                  </p:childTnLst>
                                </p:cTn>
                              </p:par>
                              <p:par>
                                <p:cTn id="735" presetID="30" presetClass="entr" presetSubtype="0" fill="hold" grpId="0" nodeType="withEffect">
                                  <p:stCondLst>
                                    <p:cond delay="0"/>
                                  </p:stCondLst>
                                  <p:childTnLst>
                                    <p:set>
                                      <p:cBhvr>
                                        <p:cTn id="736" dur="1" fill="hold">
                                          <p:stCondLst>
                                            <p:cond delay="0"/>
                                          </p:stCondLst>
                                        </p:cTn>
                                        <p:tgtEl>
                                          <p:spTgt spid="101"/>
                                        </p:tgtEl>
                                        <p:attrNameLst>
                                          <p:attrName>style.visibility</p:attrName>
                                        </p:attrNameLst>
                                      </p:cBhvr>
                                      <p:to>
                                        <p:strVal val="visible"/>
                                      </p:to>
                                    </p:set>
                                    <p:animEffect transition="in" filter="fade">
                                      <p:cBhvr>
                                        <p:cTn id="737" dur="800" decel="100000"/>
                                        <p:tgtEl>
                                          <p:spTgt spid="101"/>
                                        </p:tgtEl>
                                      </p:cBhvr>
                                    </p:animEffect>
                                    <p:anim calcmode="lin" valueType="num">
                                      <p:cBhvr>
                                        <p:cTn id="738" dur="800" decel="100000" fill="hold"/>
                                        <p:tgtEl>
                                          <p:spTgt spid="101"/>
                                        </p:tgtEl>
                                        <p:attrNameLst>
                                          <p:attrName>style.rotation</p:attrName>
                                        </p:attrNameLst>
                                      </p:cBhvr>
                                      <p:tavLst>
                                        <p:tav tm="0">
                                          <p:val>
                                            <p:fltVal val="-90"/>
                                          </p:val>
                                        </p:tav>
                                        <p:tav tm="100000">
                                          <p:val>
                                            <p:fltVal val="0"/>
                                          </p:val>
                                        </p:tav>
                                      </p:tavLst>
                                    </p:anim>
                                    <p:anim calcmode="lin" valueType="num">
                                      <p:cBhvr>
                                        <p:cTn id="739" dur="800" decel="100000" fill="hold"/>
                                        <p:tgtEl>
                                          <p:spTgt spid="101"/>
                                        </p:tgtEl>
                                        <p:attrNameLst>
                                          <p:attrName>ppt_x</p:attrName>
                                        </p:attrNameLst>
                                      </p:cBhvr>
                                      <p:tavLst>
                                        <p:tav tm="0">
                                          <p:val>
                                            <p:strVal val="#ppt_x+0.4"/>
                                          </p:val>
                                        </p:tav>
                                        <p:tav tm="100000">
                                          <p:val>
                                            <p:strVal val="#ppt_x-0.05"/>
                                          </p:val>
                                        </p:tav>
                                      </p:tavLst>
                                    </p:anim>
                                    <p:anim calcmode="lin" valueType="num">
                                      <p:cBhvr>
                                        <p:cTn id="740" dur="800" decel="100000" fill="hold"/>
                                        <p:tgtEl>
                                          <p:spTgt spid="101"/>
                                        </p:tgtEl>
                                        <p:attrNameLst>
                                          <p:attrName>ppt_y</p:attrName>
                                        </p:attrNameLst>
                                      </p:cBhvr>
                                      <p:tavLst>
                                        <p:tav tm="0">
                                          <p:val>
                                            <p:strVal val="#ppt_y-0.4"/>
                                          </p:val>
                                        </p:tav>
                                        <p:tav tm="100000">
                                          <p:val>
                                            <p:strVal val="#ppt_y+0.1"/>
                                          </p:val>
                                        </p:tav>
                                      </p:tavLst>
                                    </p:anim>
                                    <p:anim calcmode="lin" valueType="num">
                                      <p:cBhvr>
                                        <p:cTn id="741" dur="200" accel="100000" fill="hold">
                                          <p:stCondLst>
                                            <p:cond delay="800"/>
                                          </p:stCondLst>
                                        </p:cTn>
                                        <p:tgtEl>
                                          <p:spTgt spid="101"/>
                                        </p:tgtEl>
                                        <p:attrNameLst>
                                          <p:attrName>ppt_x</p:attrName>
                                        </p:attrNameLst>
                                      </p:cBhvr>
                                      <p:tavLst>
                                        <p:tav tm="0">
                                          <p:val>
                                            <p:strVal val="#ppt_x-0.05"/>
                                          </p:val>
                                        </p:tav>
                                        <p:tav tm="100000">
                                          <p:val>
                                            <p:strVal val="#ppt_x"/>
                                          </p:val>
                                        </p:tav>
                                      </p:tavLst>
                                    </p:anim>
                                    <p:anim calcmode="lin" valueType="num">
                                      <p:cBhvr>
                                        <p:cTn id="742" dur="200" accel="100000" fill="hold">
                                          <p:stCondLst>
                                            <p:cond delay="800"/>
                                          </p:stCondLst>
                                        </p:cTn>
                                        <p:tgtEl>
                                          <p:spTgt spid="101"/>
                                        </p:tgtEl>
                                        <p:attrNameLst>
                                          <p:attrName>ppt_y</p:attrName>
                                        </p:attrNameLst>
                                      </p:cBhvr>
                                      <p:tavLst>
                                        <p:tav tm="0">
                                          <p:val>
                                            <p:strVal val="#ppt_y+0.1"/>
                                          </p:val>
                                        </p:tav>
                                        <p:tav tm="100000">
                                          <p:val>
                                            <p:strVal val="#ppt_y"/>
                                          </p:val>
                                        </p:tav>
                                      </p:tavLst>
                                    </p:anim>
                                  </p:childTnLst>
                                </p:cTn>
                              </p:par>
                              <p:par>
                                <p:cTn id="743" presetID="30" presetClass="entr" presetSubtype="0" fill="hold" grpId="0" nodeType="withEffect">
                                  <p:stCondLst>
                                    <p:cond delay="0"/>
                                  </p:stCondLst>
                                  <p:childTnLst>
                                    <p:set>
                                      <p:cBhvr>
                                        <p:cTn id="744" dur="1" fill="hold">
                                          <p:stCondLst>
                                            <p:cond delay="0"/>
                                          </p:stCondLst>
                                        </p:cTn>
                                        <p:tgtEl>
                                          <p:spTgt spid="102"/>
                                        </p:tgtEl>
                                        <p:attrNameLst>
                                          <p:attrName>style.visibility</p:attrName>
                                        </p:attrNameLst>
                                      </p:cBhvr>
                                      <p:to>
                                        <p:strVal val="visible"/>
                                      </p:to>
                                    </p:set>
                                    <p:animEffect transition="in" filter="fade">
                                      <p:cBhvr>
                                        <p:cTn id="745" dur="800" decel="100000"/>
                                        <p:tgtEl>
                                          <p:spTgt spid="102"/>
                                        </p:tgtEl>
                                      </p:cBhvr>
                                    </p:animEffect>
                                    <p:anim calcmode="lin" valueType="num">
                                      <p:cBhvr>
                                        <p:cTn id="746" dur="800" decel="100000" fill="hold"/>
                                        <p:tgtEl>
                                          <p:spTgt spid="102"/>
                                        </p:tgtEl>
                                        <p:attrNameLst>
                                          <p:attrName>style.rotation</p:attrName>
                                        </p:attrNameLst>
                                      </p:cBhvr>
                                      <p:tavLst>
                                        <p:tav tm="0">
                                          <p:val>
                                            <p:fltVal val="-90"/>
                                          </p:val>
                                        </p:tav>
                                        <p:tav tm="100000">
                                          <p:val>
                                            <p:fltVal val="0"/>
                                          </p:val>
                                        </p:tav>
                                      </p:tavLst>
                                    </p:anim>
                                    <p:anim calcmode="lin" valueType="num">
                                      <p:cBhvr>
                                        <p:cTn id="747" dur="800" decel="100000" fill="hold"/>
                                        <p:tgtEl>
                                          <p:spTgt spid="102"/>
                                        </p:tgtEl>
                                        <p:attrNameLst>
                                          <p:attrName>ppt_x</p:attrName>
                                        </p:attrNameLst>
                                      </p:cBhvr>
                                      <p:tavLst>
                                        <p:tav tm="0">
                                          <p:val>
                                            <p:strVal val="#ppt_x+0.4"/>
                                          </p:val>
                                        </p:tav>
                                        <p:tav tm="100000">
                                          <p:val>
                                            <p:strVal val="#ppt_x-0.05"/>
                                          </p:val>
                                        </p:tav>
                                      </p:tavLst>
                                    </p:anim>
                                    <p:anim calcmode="lin" valueType="num">
                                      <p:cBhvr>
                                        <p:cTn id="748" dur="800" decel="100000" fill="hold"/>
                                        <p:tgtEl>
                                          <p:spTgt spid="102"/>
                                        </p:tgtEl>
                                        <p:attrNameLst>
                                          <p:attrName>ppt_y</p:attrName>
                                        </p:attrNameLst>
                                      </p:cBhvr>
                                      <p:tavLst>
                                        <p:tav tm="0">
                                          <p:val>
                                            <p:strVal val="#ppt_y-0.4"/>
                                          </p:val>
                                        </p:tav>
                                        <p:tav tm="100000">
                                          <p:val>
                                            <p:strVal val="#ppt_y+0.1"/>
                                          </p:val>
                                        </p:tav>
                                      </p:tavLst>
                                    </p:anim>
                                    <p:anim calcmode="lin" valueType="num">
                                      <p:cBhvr>
                                        <p:cTn id="749" dur="200" accel="100000" fill="hold">
                                          <p:stCondLst>
                                            <p:cond delay="800"/>
                                          </p:stCondLst>
                                        </p:cTn>
                                        <p:tgtEl>
                                          <p:spTgt spid="102"/>
                                        </p:tgtEl>
                                        <p:attrNameLst>
                                          <p:attrName>ppt_x</p:attrName>
                                        </p:attrNameLst>
                                      </p:cBhvr>
                                      <p:tavLst>
                                        <p:tav tm="0">
                                          <p:val>
                                            <p:strVal val="#ppt_x-0.05"/>
                                          </p:val>
                                        </p:tav>
                                        <p:tav tm="100000">
                                          <p:val>
                                            <p:strVal val="#ppt_x"/>
                                          </p:val>
                                        </p:tav>
                                      </p:tavLst>
                                    </p:anim>
                                    <p:anim calcmode="lin" valueType="num">
                                      <p:cBhvr>
                                        <p:cTn id="750" dur="200" accel="100000" fill="hold">
                                          <p:stCondLst>
                                            <p:cond delay="800"/>
                                          </p:stCondLst>
                                        </p:cTn>
                                        <p:tgtEl>
                                          <p:spTgt spid="102"/>
                                        </p:tgtEl>
                                        <p:attrNameLst>
                                          <p:attrName>ppt_y</p:attrName>
                                        </p:attrNameLst>
                                      </p:cBhvr>
                                      <p:tavLst>
                                        <p:tav tm="0">
                                          <p:val>
                                            <p:strVal val="#ppt_y+0.1"/>
                                          </p:val>
                                        </p:tav>
                                        <p:tav tm="100000">
                                          <p:val>
                                            <p:strVal val="#ppt_y"/>
                                          </p:val>
                                        </p:tav>
                                      </p:tavLst>
                                    </p:anim>
                                  </p:childTnLst>
                                </p:cTn>
                              </p:par>
                              <p:par>
                                <p:cTn id="751" presetID="30" presetClass="entr" presetSubtype="0" fill="hold" grpId="0" nodeType="withEffect">
                                  <p:stCondLst>
                                    <p:cond delay="0"/>
                                  </p:stCondLst>
                                  <p:childTnLst>
                                    <p:set>
                                      <p:cBhvr>
                                        <p:cTn id="752" dur="1" fill="hold">
                                          <p:stCondLst>
                                            <p:cond delay="0"/>
                                          </p:stCondLst>
                                        </p:cTn>
                                        <p:tgtEl>
                                          <p:spTgt spid="103"/>
                                        </p:tgtEl>
                                        <p:attrNameLst>
                                          <p:attrName>style.visibility</p:attrName>
                                        </p:attrNameLst>
                                      </p:cBhvr>
                                      <p:to>
                                        <p:strVal val="visible"/>
                                      </p:to>
                                    </p:set>
                                    <p:animEffect transition="in" filter="fade">
                                      <p:cBhvr>
                                        <p:cTn id="753" dur="800" decel="100000"/>
                                        <p:tgtEl>
                                          <p:spTgt spid="103"/>
                                        </p:tgtEl>
                                      </p:cBhvr>
                                    </p:animEffect>
                                    <p:anim calcmode="lin" valueType="num">
                                      <p:cBhvr>
                                        <p:cTn id="754" dur="800" decel="100000" fill="hold"/>
                                        <p:tgtEl>
                                          <p:spTgt spid="103"/>
                                        </p:tgtEl>
                                        <p:attrNameLst>
                                          <p:attrName>style.rotation</p:attrName>
                                        </p:attrNameLst>
                                      </p:cBhvr>
                                      <p:tavLst>
                                        <p:tav tm="0">
                                          <p:val>
                                            <p:fltVal val="-90"/>
                                          </p:val>
                                        </p:tav>
                                        <p:tav tm="100000">
                                          <p:val>
                                            <p:fltVal val="0"/>
                                          </p:val>
                                        </p:tav>
                                      </p:tavLst>
                                    </p:anim>
                                    <p:anim calcmode="lin" valueType="num">
                                      <p:cBhvr>
                                        <p:cTn id="755" dur="800" decel="100000" fill="hold"/>
                                        <p:tgtEl>
                                          <p:spTgt spid="103"/>
                                        </p:tgtEl>
                                        <p:attrNameLst>
                                          <p:attrName>ppt_x</p:attrName>
                                        </p:attrNameLst>
                                      </p:cBhvr>
                                      <p:tavLst>
                                        <p:tav tm="0">
                                          <p:val>
                                            <p:strVal val="#ppt_x+0.4"/>
                                          </p:val>
                                        </p:tav>
                                        <p:tav tm="100000">
                                          <p:val>
                                            <p:strVal val="#ppt_x-0.05"/>
                                          </p:val>
                                        </p:tav>
                                      </p:tavLst>
                                    </p:anim>
                                    <p:anim calcmode="lin" valueType="num">
                                      <p:cBhvr>
                                        <p:cTn id="756" dur="800" decel="100000" fill="hold"/>
                                        <p:tgtEl>
                                          <p:spTgt spid="103"/>
                                        </p:tgtEl>
                                        <p:attrNameLst>
                                          <p:attrName>ppt_y</p:attrName>
                                        </p:attrNameLst>
                                      </p:cBhvr>
                                      <p:tavLst>
                                        <p:tav tm="0">
                                          <p:val>
                                            <p:strVal val="#ppt_y-0.4"/>
                                          </p:val>
                                        </p:tav>
                                        <p:tav tm="100000">
                                          <p:val>
                                            <p:strVal val="#ppt_y+0.1"/>
                                          </p:val>
                                        </p:tav>
                                      </p:tavLst>
                                    </p:anim>
                                    <p:anim calcmode="lin" valueType="num">
                                      <p:cBhvr>
                                        <p:cTn id="757" dur="200" accel="100000" fill="hold">
                                          <p:stCondLst>
                                            <p:cond delay="800"/>
                                          </p:stCondLst>
                                        </p:cTn>
                                        <p:tgtEl>
                                          <p:spTgt spid="103"/>
                                        </p:tgtEl>
                                        <p:attrNameLst>
                                          <p:attrName>ppt_x</p:attrName>
                                        </p:attrNameLst>
                                      </p:cBhvr>
                                      <p:tavLst>
                                        <p:tav tm="0">
                                          <p:val>
                                            <p:strVal val="#ppt_x-0.05"/>
                                          </p:val>
                                        </p:tav>
                                        <p:tav tm="100000">
                                          <p:val>
                                            <p:strVal val="#ppt_x"/>
                                          </p:val>
                                        </p:tav>
                                      </p:tavLst>
                                    </p:anim>
                                    <p:anim calcmode="lin" valueType="num">
                                      <p:cBhvr>
                                        <p:cTn id="758" dur="200" accel="100000" fill="hold">
                                          <p:stCondLst>
                                            <p:cond delay="800"/>
                                          </p:stCondLst>
                                        </p:cTn>
                                        <p:tgtEl>
                                          <p:spTgt spid="103"/>
                                        </p:tgtEl>
                                        <p:attrNameLst>
                                          <p:attrName>ppt_y</p:attrName>
                                        </p:attrNameLst>
                                      </p:cBhvr>
                                      <p:tavLst>
                                        <p:tav tm="0">
                                          <p:val>
                                            <p:strVal val="#ppt_y+0.1"/>
                                          </p:val>
                                        </p:tav>
                                        <p:tav tm="100000">
                                          <p:val>
                                            <p:strVal val="#ppt_y"/>
                                          </p:val>
                                        </p:tav>
                                      </p:tavLst>
                                    </p:anim>
                                  </p:childTnLst>
                                </p:cTn>
                              </p:par>
                              <p:par>
                                <p:cTn id="759" presetID="30" presetClass="entr" presetSubtype="0" fill="hold" grpId="0" nodeType="withEffect">
                                  <p:stCondLst>
                                    <p:cond delay="0"/>
                                  </p:stCondLst>
                                  <p:childTnLst>
                                    <p:set>
                                      <p:cBhvr>
                                        <p:cTn id="760" dur="1" fill="hold">
                                          <p:stCondLst>
                                            <p:cond delay="0"/>
                                          </p:stCondLst>
                                        </p:cTn>
                                        <p:tgtEl>
                                          <p:spTgt spid="104"/>
                                        </p:tgtEl>
                                        <p:attrNameLst>
                                          <p:attrName>style.visibility</p:attrName>
                                        </p:attrNameLst>
                                      </p:cBhvr>
                                      <p:to>
                                        <p:strVal val="visible"/>
                                      </p:to>
                                    </p:set>
                                    <p:animEffect transition="in" filter="fade">
                                      <p:cBhvr>
                                        <p:cTn id="761" dur="800" decel="100000"/>
                                        <p:tgtEl>
                                          <p:spTgt spid="104"/>
                                        </p:tgtEl>
                                      </p:cBhvr>
                                    </p:animEffect>
                                    <p:anim calcmode="lin" valueType="num">
                                      <p:cBhvr>
                                        <p:cTn id="762" dur="800" decel="100000" fill="hold"/>
                                        <p:tgtEl>
                                          <p:spTgt spid="104"/>
                                        </p:tgtEl>
                                        <p:attrNameLst>
                                          <p:attrName>style.rotation</p:attrName>
                                        </p:attrNameLst>
                                      </p:cBhvr>
                                      <p:tavLst>
                                        <p:tav tm="0">
                                          <p:val>
                                            <p:fltVal val="-90"/>
                                          </p:val>
                                        </p:tav>
                                        <p:tav tm="100000">
                                          <p:val>
                                            <p:fltVal val="0"/>
                                          </p:val>
                                        </p:tav>
                                      </p:tavLst>
                                    </p:anim>
                                    <p:anim calcmode="lin" valueType="num">
                                      <p:cBhvr>
                                        <p:cTn id="763" dur="800" decel="100000" fill="hold"/>
                                        <p:tgtEl>
                                          <p:spTgt spid="104"/>
                                        </p:tgtEl>
                                        <p:attrNameLst>
                                          <p:attrName>ppt_x</p:attrName>
                                        </p:attrNameLst>
                                      </p:cBhvr>
                                      <p:tavLst>
                                        <p:tav tm="0">
                                          <p:val>
                                            <p:strVal val="#ppt_x+0.4"/>
                                          </p:val>
                                        </p:tav>
                                        <p:tav tm="100000">
                                          <p:val>
                                            <p:strVal val="#ppt_x-0.05"/>
                                          </p:val>
                                        </p:tav>
                                      </p:tavLst>
                                    </p:anim>
                                    <p:anim calcmode="lin" valueType="num">
                                      <p:cBhvr>
                                        <p:cTn id="764" dur="800" decel="100000" fill="hold"/>
                                        <p:tgtEl>
                                          <p:spTgt spid="104"/>
                                        </p:tgtEl>
                                        <p:attrNameLst>
                                          <p:attrName>ppt_y</p:attrName>
                                        </p:attrNameLst>
                                      </p:cBhvr>
                                      <p:tavLst>
                                        <p:tav tm="0">
                                          <p:val>
                                            <p:strVal val="#ppt_y-0.4"/>
                                          </p:val>
                                        </p:tav>
                                        <p:tav tm="100000">
                                          <p:val>
                                            <p:strVal val="#ppt_y+0.1"/>
                                          </p:val>
                                        </p:tav>
                                      </p:tavLst>
                                    </p:anim>
                                    <p:anim calcmode="lin" valueType="num">
                                      <p:cBhvr>
                                        <p:cTn id="765" dur="200" accel="100000" fill="hold">
                                          <p:stCondLst>
                                            <p:cond delay="800"/>
                                          </p:stCondLst>
                                        </p:cTn>
                                        <p:tgtEl>
                                          <p:spTgt spid="104"/>
                                        </p:tgtEl>
                                        <p:attrNameLst>
                                          <p:attrName>ppt_x</p:attrName>
                                        </p:attrNameLst>
                                      </p:cBhvr>
                                      <p:tavLst>
                                        <p:tav tm="0">
                                          <p:val>
                                            <p:strVal val="#ppt_x-0.05"/>
                                          </p:val>
                                        </p:tav>
                                        <p:tav tm="100000">
                                          <p:val>
                                            <p:strVal val="#ppt_x"/>
                                          </p:val>
                                        </p:tav>
                                      </p:tavLst>
                                    </p:anim>
                                    <p:anim calcmode="lin" valueType="num">
                                      <p:cBhvr>
                                        <p:cTn id="766" dur="200" accel="100000" fill="hold">
                                          <p:stCondLst>
                                            <p:cond delay="800"/>
                                          </p:stCondLst>
                                        </p:cTn>
                                        <p:tgtEl>
                                          <p:spTgt spid="104"/>
                                        </p:tgtEl>
                                        <p:attrNameLst>
                                          <p:attrName>ppt_y</p:attrName>
                                        </p:attrNameLst>
                                      </p:cBhvr>
                                      <p:tavLst>
                                        <p:tav tm="0">
                                          <p:val>
                                            <p:strVal val="#ppt_y+0.1"/>
                                          </p:val>
                                        </p:tav>
                                        <p:tav tm="100000">
                                          <p:val>
                                            <p:strVal val="#ppt_y"/>
                                          </p:val>
                                        </p:tav>
                                      </p:tavLst>
                                    </p:anim>
                                  </p:childTnLst>
                                </p:cTn>
                              </p:par>
                              <p:par>
                                <p:cTn id="767" presetID="30" presetClass="entr" presetSubtype="0" fill="hold" grpId="0" nodeType="withEffect">
                                  <p:stCondLst>
                                    <p:cond delay="0"/>
                                  </p:stCondLst>
                                  <p:childTnLst>
                                    <p:set>
                                      <p:cBhvr>
                                        <p:cTn id="768" dur="1" fill="hold">
                                          <p:stCondLst>
                                            <p:cond delay="0"/>
                                          </p:stCondLst>
                                        </p:cTn>
                                        <p:tgtEl>
                                          <p:spTgt spid="105"/>
                                        </p:tgtEl>
                                        <p:attrNameLst>
                                          <p:attrName>style.visibility</p:attrName>
                                        </p:attrNameLst>
                                      </p:cBhvr>
                                      <p:to>
                                        <p:strVal val="visible"/>
                                      </p:to>
                                    </p:set>
                                    <p:animEffect transition="in" filter="fade">
                                      <p:cBhvr>
                                        <p:cTn id="769" dur="800" decel="100000"/>
                                        <p:tgtEl>
                                          <p:spTgt spid="105"/>
                                        </p:tgtEl>
                                      </p:cBhvr>
                                    </p:animEffect>
                                    <p:anim calcmode="lin" valueType="num">
                                      <p:cBhvr>
                                        <p:cTn id="770" dur="800" decel="100000" fill="hold"/>
                                        <p:tgtEl>
                                          <p:spTgt spid="105"/>
                                        </p:tgtEl>
                                        <p:attrNameLst>
                                          <p:attrName>style.rotation</p:attrName>
                                        </p:attrNameLst>
                                      </p:cBhvr>
                                      <p:tavLst>
                                        <p:tav tm="0">
                                          <p:val>
                                            <p:fltVal val="-90"/>
                                          </p:val>
                                        </p:tav>
                                        <p:tav tm="100000">
                                          <p:val>
                                            <p:fltVal val="0"/>
                                          </p:val>
                                        </p:tav>
                                      </p:tavLst>
                                    </p:anim>
                                    <p:anim calcmode="lin" valueType="num">
                                      <p:cBhvr>
                                        <p:cTn id="771" dur="800" decel="100000" fill="hold"/>
                                        <p:tgtEl>
                                          <p:spTgt spid="105"/>
                                        </p:tgtEl>
                                        <p:attrNameLst>
                                          <p:attrName>ppt_x</p:attrName>
                                        </p:attrNameLst>
                                      </p:cBhvr>
                                      <p:tavLst>
                                        <p:tav tm="0">
                                          <p:val>
                                            <p:strVal val="#ppt_x+0.4"/>
                                          </p:val>
                                        </p:tav>
                                        <p:tav tm="100000">
                                          <p:val>
                                            <p:strVal val="#ppt_x-0.05"/>
                                          </p:val>
                                        </p:tav>
                                      </p:tavLst>
                                    </p:anim>
                                    <p:anim calcmode="lin" valueType="num">
                                      <p:cBhvr>
                                        <p:cTn id="772" dur="800" decel="100000" fill="hold"/>
                                        <p:tgtEl>
                                          <p:spTgt spid="105"/>
                                        </p:tgtEl>
                                        <p:attrNameLst>
                                          <p:attrName>ppt_y</p:attrName>
                                        </p:attrNameLst>
                                      </p:cBhvr>
                                      <p:tavLst>
                                        <p:tav tm="0">
                                          <p:val>
                                            <p:strVal val="#ppt_y-0.4"/>
                                          </p:val>
                                        </p:tav>
                                        <p:tav tm="100000">
                                          <p:val>
                                            <p:strVal val="#ppt_y+0.1"/>
                                          </p:val>
                                        </p:tav>
                                      </p:tavLst>
                                    </p:anim>
                                    <p:anim calcmode="lin" valueType="num">
                                      <p:cBhvr>
                                        <p:cTn id="773" dur="200" accel="100000" fill="hold">
                                          <p:stCondLst>
                                            <p:cond delay="800"/>
                                          </p:stCondLst>
                                        </p:cTn>
                                        <p:tgtEl>
                                          <p:spTgt spid="105"/>
                                        </p:tgtEl>
                                        <p:attrNameLst>
                                          <p:attrName>ppt_x</p:attrName>
                                        </p:attrNameLst>
                                      </p:cBhvr>
                                      <p:tavLst>
                                        <p:tav tm="0">
                                          <p:val>
                                            <p:strVal val="#ppt_x-0.05"/>
                                          </p:val>
                                        </p:tav>
                                        <p:tav tm="100000">
                                          <p:val>
                                            <p:strVal val="#ppt_x"/>
                                          </p:val>
                                        </p:tav>
                                      </p:tavLst>
                                    </p:anim>
                                    <p:anim calcmode="lin" valueType="num">
                                      <p:cBhvr>
                                        <p:cTn id="774" dur="200" accel="100000" fill="hold">
                                          <p:stCondLst>
                                            <p:cond delay="800"/>
                                          </p:stCondLst>
                                        </p:cTn>
                                        <p:tgtEl>
                                          <p:spTgt spid="105"/>
                                        </p:tgtEl>
                                        <p:attrNameLst>
                                          <p:attrName>ppt_y</p:attrName>
                                        </p:attrNameLst>
                                      </p:cBhvr>
                                      <p:tavLst>
                                        <p:tav tm="0">
                                          <p:val>
                                            <p:strVal val="#ppt_y+0.1"/>
                                          </p:val>
                                        </p:tav>
                                        <p:tav tm="100000">
                                          <p:val>
                                            <p:strVal val="#ppt_y"/>
                                          </p:val>
                                        </p:tav>
                                      </p:tavLst>
                                    </p:anim>
                                  </p:childTnLst>
                                </p:cTn>
                              </p:par>
                              <p:par>
                                <p:cTn id="775" presetID="30" presetClass="entr" presetSubtype="0" fill="hold" grpId="0" nodeType="withEffect">
                                  <p:stCondLst>
                                    <p:cond delay="0"/>
                                  </p:stCondLst>
                                  <p:childTnLst>
                                    <p:set>
                                      <p:cBhvr>
                                        <p:cTn id="776" dur="1" fill="hold">
                                          <p:stCondLst>
                                            <p:cond delay="0"/>
                                          </p:stCondLst>
                                        </p:cTn>
                                        <p:tgtEl>
                                          <p:spTgt spid="106"/>
                                        </p:tgtEl>
                                        <p:attrNameLst>
                                          <p:attrName>style.visibility</p:attrName>
                                        </p:attrNameLst>
                                      </p:cBhvr>
                                      <p:to>
                                        <p:strVal val="visible"/>
                                      </p:to>
                                    </p:set>
                                    <p:animEffect transition="in" filter="fade">
                                      <p:cBhvr>
                                        <p:cTn id="777" dur="800" decel="100000"/>
                                        <p:tgtEl>
                                          <p:spTgt spid="106"/>
                                        </p:tgtEl>
                                      </p:cBhvr>
                                    </p:animEffect>
                                    <p:anim calcmode="lin" valueType="num">
                                      <p:cBhvr>
                                        <p:cTn id="778" dur="800" decel="100000" fill="hold"/>
                                        <p:tgtEl>
                                          <p:spTgt spid="106"/>
                                        </p:tgtEl>
                                        <p:attrNameLst>
                                          <p:attrName>style.rotation</p:attrName>
                                        </p:attrNameLst>
                                      </p:cBhvr>
                                      <p:tavLst>
                                        <p:tav tm="0">
                                          <p:val>
                                            <p:fltVal val="-90"/>
                                          </p:val>
                                        </p:tav>
                                        <p:tav tm="100000">
                                          <p:val>
                                            <p:fltVal val="0"/>
                                          </p:val>
                                        </p:tav>
                                      </p:tavLst>
                                    </p:anim>
                                    <p:anim calcmode="lin" valueType="num">
                                      <p:cBhvr>
                                        <p:cTn id="779" dur="800" decel="100000" fill="hold"/>
                                        <p:tgtEl>
                                          <p:spTgt spid="106"/>
                                        </p:tgtEl>
                                        <p:attrNameLst>
                                          <p:attrName>ppt_x</p:attrName>
                                        </p:attrNameLst>
                                      </p:cBhvr>
                                      <p:tavLst>
                                        <p:tav tm="0">
                                          <p:val>
                                            <p:strVal val="#ppt_x+0.4"/>
                                          </p:val>
                                        </p:tav>
                                        <p:tav tm="100000">
                                          <p:val>
                                            <p:strVal val="#ppt_x-0.05"/>
                                          </p:val>
                                        </p:tav>
                                      </p:tavLst>
                                    </p:anim>
                                    <p:anim calcmode="lin" valueType="num">
                                      <p:cBhvr>
                                        <p:cTn id="780" dur="800" decel="100000" fill="hold"/>
                                        <p:tgtEl>
                                          <p:spTgt spid="106"/>
                                        </p:tgtEl>
                                        <p:attrNameLst>
                                          <p:attrName>ppt_y</p:attrName>
                                        </p:attrNameLst>
                                      </p:cBhvr>
                                      <p:tavLst>
                                        <p:tav tm="0">
                                          <p:val>
                                            <p:strVal val="#ppt_y-0.4"/>
                                          </p:val>
                                        </p:tav>
                                        <p:tav tm="100000">
                                          <p:val>
                                            <p:strVal val="#ppt_y+0.1"/>
                                          </p:val>
                                        </p:tav>
                                      </p:tavLst>
                                    </p:anim>
                                    <p:anim calcmode="lin" valueType="num">
                                      <p:cBhvr>
                                        <p:cTn id="781" dur="200" accel="100000" fill="hold">
                                          <p:stCondLst>
                                            <p:cond delay="800"/>
                                          </p:stCondLst>
                                        </p:cTn>
                                        <p:tgtEl>
                                          <p:spTgt spid="106"/>
                                        </p:tgtEl>
                                        <p:attrNameLst>
                                          <p:attrName>ppt_x</p:attrName>
                                        </p:attrNameLst>
                                      </p:cBhvr>
                                      <p:tavLst>
                                        <p:tav tm="0">
                                          <p:val>
                                            <p:strVal val="#ppt_x-0.05"/>
                                          </p:val>
                                        </p:tav>
                                        <p:tav tm="100000">
                                          <p:val>
                                            <p:strVal val="#ppt_x"/>
                                          </p:val>
                                        </p:tav>
                                      </p:tavLst>
                                    </p:anim>
                                    <p:anim calcmode="lin" valueType="num">
                                      <p:cBhvr>
                                        <p:cTn id="782" dur="200" accel="100000" fill="hold">
                                          <p:stCondLst>
                                            <p:cond delay="800"/>
                                          </p:stCondLst>
                                        </p:cTn>
                                        <p:tgtEl>
                                          <p:spTgt spid="106"/>
                                        </p:tgtEl>
                                        <p:attrNameLst>
                                          <p:attrName>ppt_y</p:attrName>
                                        </p:attrNameLst>
                                      </p:cBhvr>
                                      <p:tavLst>
                                        <p:tav tm="0">
                                          <p:val>
                                            <p:strVal val="#ppt_y+0.1"/>
                                          </p:val>
                                        </p:tav>
                                        <p:tav tm="100000">
                                          <p:val>
                                            <p:strVal val="#ppt_y"/>
                                          </p:val>
                                        </p:tav>
                                      </p:tavLst>
                                    </p:anim>
                                  </p:childTnLst>
                                </p:cTn>
                              </p:par>
                              <p:par>
                                <p:cTn id="783" presetID="30" presetClass="entr" presetSubtype="0" fill="hold" grpId="0" nodeType="withEffect">
                                  <p:stCondLst>
                                    <p:cond delay="0"/>
                                  </p:stCondLst>
                                  <p:childTnLst>
                                    <p:set>
                                      <p:cBhvr>
                                        <p:cTn id="784" dur="1" fill="hold">
                                          <p:stCondLst>
                                            <p:cond delay="0"/>
                                          </p:stCondLst>
                                        </p:cTn>
                                        <p:tgtEl>
                                          <p:spTgt spid="107"/>
                                        </p:tgtEl>
                                        <p:attrNameLst>
                                          <p:attrName>style.visibility</p:attrName>
                                        </p:attrNameLst>
                                      </p:cBhvr>
                                      <p:to>
                                        <p:strVal val="visible"/>
                                      </p:to>
                                    </p:set>
                                    <p:animEffect transition="in" filter="fade">
                                      <p:cBhvr>
                                        <p:cTn id="785" dur="800" decel="100000"/>
                                        <p:tgtEl>
                                          <p:spTgt spid="107"/>
                                        </p:tgtEl>
                                      </p:cBhvr>
                                    </p:animEffect>
                                    <p:anim calcmode="lin" valueType="num">
                                      <p:cBhvr>
                                        <p:cTn id="786" dur="800" decel="100000" fill="hold"/>
                                        <p:tgtEl>
                                          <p:spTgt spid="107"/>
                                        </p:tgtEl>
                                        <p:attrNameLst>
                                          <p:attrName>style.rotation</p:attrName>
                                        </p:attrNameLst>
                                      </p:cBhvr>
                                      <p:tavLst>
                                        <p:tav tm="0">
                                          <p:val>
                                            <p:fltVal val="-90"/>
                                          </p:val>
                                        </p:tav>
                                        <p:tav tm="100000">
                                          <p:val>
                                            <p:fltVal val="0"/>
                                          </p:val>
                                        </p:tav>
                                      </p:tavLst>
                                    </p:anim>
                                    <p:anim calcmode="lin" valueType="num">
                                      <p:cBhvr>
                                        <p:cTn id="787" dur="800" decel="100000" fill="hold"/>
                                        <p:tgtEl>
                                          <p:spTgt spid="107"/>
                                        </p:tgtEl>
                                        <p:attrNameLst>
                                          <p:attrName>ppt_x</p:attrName>
                                        </p:attrNameLst>
                                      </p:cBhvr>
                                      <p:tavLst>
                                        <p:tav tm="0">
                                          <p:val>
                                            <p:strVal val="#ppt_x+0.4"/>
                                          </p:val>
                                        </p:tav>
                                        <p:tav tm="100000">
                                          <p:val>
                                            <p:strVal val="#ppt_x-0.05"/>
                                          </p:val>
                                        </p:tav>
                                      </p:tavLst>
                                    </p:anim>
                                    <p:anim calcmode="lin" valueType="num">
                                      <p:cBhvr>
                                        <p:cTn id="788" dur="800" decel="100000" fill="hold"/>
                                        <p:tgtEl>
                                          <p:spTgt spid="107"/>
                                        </p:tgtEl>
                                        <p:attrNameLst>
                                          <p:attrName>ppt_y</p:attrName>
                                        </p:attrNameLst>
                                      </p:cBhvr>
                                      <p:tavLst>
                                        <p:tav tm="0">
                                          <p:val>
                                            <p:strVal val="#ppt_y-0.4"/>
                                          </p:val>
                                        </p:tav>
                                        <p:tav tm="100000">
                                          <p:val>
                                            <p:strVal val="#ppt_y+0.1"/>
                                          </p:val>
                                        </p:tav>
                                      </p:tavLst>
                                    </p:anim>
                                    <p:anim calcmode="lin" valueType="num">
                                      <p:cBhvr>
                                        <p:cTn id="789" dur="200" accel="100000" fill="hold">
                                          <p:stCondLst>
                                            <p:cond delay="800"/>
                                          </p:stCondLst>
                                        </p:cTn>
                                        <p:tgtEl>
                                          <p:spTgt spid="107"/>
                                        </p:tgtEl>
                                        <p:attrNameLst>
                                          <p:attrName>ppt_x</p:attrName>
                                        </p:attrNameLst>
                                      </p:cBhvr>
                                      <p:tavLst>
                                        <p:tav tm="0">
                                          <p:val>
                                            <p:strVal val="#ppt_x-0.05"/>
                                          </p:val>
                                        </p:tav>
                                        <p:tav tm="100000">
                                          <p:val>
                                            <p:strVal val="#ppt_x"/>
                                          </p:val>
                                        </p:tav>
                                      </p:tavLst>
                                    </p:anim>
                                    <p:anim calcmode="lin" valueType="num">
                                      <p:cBhvr>
                                        <p:cTn id="790" dur="200" accel="100000" fill="hold">
                                          <p:stCondLst>
                                            <p:cond delay="800"/>
                                          </p:stCondLst>
                                        </p:cTn>
                                        <p:tgtEl>
                                          <p:spTgt spid="107"/>
                                        </p:tgtEl>
                                        <p:attrNameLst>
                                          <p:attrName>ppt_y</p:attrName>
                                        </p:attrNameLst>
                                      </p:cBhvr>
                                      <p:tavLst>
                                        <p:tav tm="0">
                                          <p:val>
                                            <p:strVal val="#ppt_y+0.1"/>
                                          </p:val>
                                        </p:tav>
                                        <p:tav tm="100000">
                                          <p:val>
                                            <p:strVal val="#ppt_y"/>
                                          </p:val>
                                        </p:tav>
                                      </p:tavLst>
                                    </p:anim>
                                  </p:childTnLst>
                                </p:cTn>
                              </p:par>
                              <p:par>
                                <p:cTn id="791" presetID="30" presetClass="entr" presetSubtype="0" fill="hold" grpId="0" nodeType="withEffect">
                                  <p:stCondLst>
                                    <p:cond delay="0"/>
                                  </p:stCondLst>
                                  <p:childTnLst>
                                    <p:set>
                                      <p:cBhvr>
                                        <p:cTn id="792" dur="1" fill="hold">
                                          <p:stCondLst>
                                            <p:cond delay="0"/>
                                          </p:stCondLst>
                                        </p:cTn>
                                        <p:tgtEl>
                                          <p:spTgt spid="108"/>
                                        </p:tgtEl>
                                        <p:attrNameLst>
                                          <p:attrName>style.visibility</p:attrName>
                                        </p:attrNameLst>
                                      </p:cBhvr>
                                      <p:to>
                                        <p:strVal val="visible"/>
                                      </p:to>
                                    </p:set>
                                    <p:animEffect transition="in" filter="fade">
                                      <p:cBhvr>
                                        <p:cTn id="793" dur="800" decel="100000"/>
                                        <p:tgtEl>
                                          <p:spTgt spid="108"/>
                                        </p:tgtEl>
                                      </p:cBhvr>
                                    </p:animEffect>
                                    <p:anim calcmode="lin" valueType="num">
                                      <p:cBhvr>
                                        <p:cTn id="794" dur="800" decel="100000" fill="hold"/>
                                        <p:tgtEl>
                                          <p:spTgt spid="108"/>
                                        </p:tgtEl>
                                        <p:attrNameLst>
                                          <p:attrName>style.rotation</p:attrName>
                                        </p:attrNameLst>
                                      </p:cBhvr>
                                      <p:tavLst>
                                        <p:tav tm="0">
                                          <p:val>
                                            <p:fltVal val="-90"/>
                                          </p:val>
                                        </p:tav>
                                        <p:tav tm="100000">
                                          <p:val>
                                            <p:fltVal val="0"/>
                                          </p:val>
                                        </p:tav>
                                      </p:tavLst>
                                    </p:anim>
                                    <p:anim calcmode="lin" valueType="num">
                                      <p:cBhvr>
                                        <p:cTn id="795" dur="800" decel="100000" fill="hold"/>
                                        <p:tgtEl>
                                          <p:spTgt spid="108"/>
                                        </p:tgtEl>
                                        <p:attrNameLst>
                                          <p:attrName>ppt_x</p:attrName>
                                        </p:attrNameLst>
                                      </p:cBhvr>
                                      <p:tavLst>
                                        <p:tav tm="0">
                                          <p:val>
                                            <p:strVal val="#ppt_x+0.4"/>
                                          </p:val>
                                        </p:tav>
                                        <p:tav tm="100000">
                                          <p:val>
                                            <p:strVal val="#ppt_x-0.05"/>
                                          </p:val>
                                        </p:tav>
                                      </p:tavLst>
                                    </p:anim>
                                    <p:anim calcmode="lin" valueType="num">
                                      <p:cBhvr>
                                        <p:cTn id="796" dur="800" decel="100000" fill="hold"/>
                                        <p:tgtEl>
                                          <p:spTgt spid="108"/>
                                        </p:tgtEl>
                                        <p:attrNameLst>
                                          <p:attrName>ppt_y</p:attrName>
                                        </p:attrNameLst>
                                      </p:cBhvr>
                                      <p:tavLst>
                                        <p:tav tm="0">
                                          <p:val>
                                            <p:strVal val="#ppt_y-0.4"/>
                                          </p:val>
                                        </p:tav>
                                        <p:tav tm="100000">
                                          <p:val>
                                            <p:strVal val="#ppt_y+0.1"/>
                                          </p:val>
                                        </p:tav>
                                      </p:tavLst>
                                    </p:anim>
                                    <p:anim calcmode="lin" valueType="num">
                                      <p:cBhvr>
                                        <p:cTn id="797" dur="200" accel="100000" fill="hold">
                                          <p:stCondLst>
                                            <p:cond delay="800"/>
                                          </p:stCondLst>
                                        </p:cTn>
                                        <p:tgtEl>
                                          <p:spTgt spid="108"/>
                                        </p:tgtEl>
                                        <p:attrNameLst>
                                          <p:attrName>ppt_x</p:attrName>
                                        </p:attrNameLst>
                                      </p:cBhvr>
                                      <p:tavLst>
                                        <p:tav tm="0">
                                          <p:val>
                                            <p:strVal val="#ppt_x-0.05"/>
                                          </p:val>
                                        </p:tav>
                                        <p:tav tm="100000">
                                          <p:val>
                                            <p:strVal val="#ppt_x"/>
                                          </p:val>
                                        </p:tav>
                                      </p:tavLst>
                                    </p:anim>
                                    <p:anim calcmode="lin" valueType="num">
                                      <p:cBhvr>
                                        <p:cTn id="798" dur="200" accel="100000" fill="hold">
                                          <p:stCondLst>
                                            <p:cond delay="800"/>
                                          </p:stCondLst>
                                        </p:cTn>
                                        <p:tgtEl>
                                          <p:spTgt spid="108"/>
                                        </p:tgtEl>
                                        <p:attrNameLst>
                                          <p:attrName>ppt_y</p:attrName>
                                        </p:attrNameLst>
                                      </p:cBhvr>
                                      <p:tavLst>
                                        <p:tav tm="0">
                                          <p:val>
                                            <p:strVal val="#ppt_y+0.1"/>
                                          </p:val>
                                        </p:tav>
                                        <p:tav tm="100000">
                                          <p:val>
                                            <p:strVal val="#ppt_y"/>
                                          </p:val>
                                        </p:tav>
                                      </p:tavLst>
                                    </p:anim>
                                  </p:childTnLst>
                                </p:cTn>
                              </p:par>
                            </p:childTnLst>
                          </p:cTn>
                        </p:par>
                      </p:childTnLst>
                    </p:cTn>
                  </p:par>
                  <p:par>
                    <p:cTn id="799" fill="hold">
                      <p:stCondLst>
                        <p:cond delay="indefinite"/>
                      </p:stCondLst>
                      <p:childTnLst>
                        <p:par>
                          <p:cTn id="800" fill="hold">
                            <p:stCondLst>
                              <p:cond delay="0"/>
                            </p:stCondLst>
                            <p:childTnLst>
                              <p:par>
                                <p:cTn id="801" presetID="51" presetClass="entr" presetSubtype="0" fill="hold" nodeType="clickEffect">
                                  <p:stCondLst>
                                    <p:cond delay="0"/>
                                  </p:stCondLst>
                                  <p:childTnLst>
                                    <p:set>
                                      <p:cBhvr>
                                        <p:cTn id="802" dur="1" fill="hold">
                                          <p:stCondLst>
                                            <p:cond delay="0"/>
                                          </p:stCondLst>
                                        </p:cTn>
                                        <p:tgtEl>
                                          <p:spTgt spid="5124"/>
                                        </p:tgtEl>
                                        <p:attrNameLst>
                                          <p:attrName>style.visibility</p:attrName>
                                        </p:attrNameLst>
                                      </p:cBhvr>
                                      <p:to>
                                        <p:strVal val="visible"/>
                                      </p:to>
                                    </p:set>
                                    <p:animEffect transition="in" filter="fade">
                                      <p:cBhvr>
                                        <p:cTn id="803" dur="770" decel="100000"/>
                                        <p:tgtEl>
                                          <p:spTgt spid="5124"/>
                                        </p:tgtEl>
                                      </p:cBhvr>
                                    </p:animEffect>
                                    <p:animScale>
                                      <p:cBhvr>
                                        <p:cTn id="804" dur="770" decel="100000"/>
                                        <p:tgtEl>
                                          <p:spTgt spid="5124"/>
                                        </p:tgtEl>
                                      </p:cBhvr>
                                      <p:from x="10000" y="10000"/>
                                      <p:to x="200000" y="450000"/>
                                    </p:animScale>
                                    <p:animScale>
                                      <p:cBhvr>
                                        <p:cTn id="805" dur="1230" accel="100000" fill="hold">
                                          <p:stCondLst>
                                            <p:cond delay="770"/>
                                          </p:stCondLst>
                                        </p:cTn>
                                        <p:tgtEl>
                                          <p:spTgt spid="5124"/>
                                        </p:tgtEl>
                                      </p:cBhvr>
                                      <p:from x="200000" y="450000"/>
                                      <p:to x="100000" y="100000"/>
                                    </p:animScale>
                                    <p:set>
                                      <p:cBhvr>
                                        <p:cTn id="806" dur="770" fill="hold"/>
                                        <p:tgtEl>
                                          <p:spTgt spid="5124"/>
                                        </p:tgtEl>
                                        <p:attrNameLst>
                                          <p:attrName>ppt_x</p:attrName>
                                        </p:attrNameLst>
                                      </p:cBhvr>
                                      <p:to>
                                        <p:strVal val="(0.5)"/>
                                      </p:to>
                                    </p:set>
                                    <p:anim from="(0.5)" to="(#ppt_x)" calcmode="lin" valueType="num">
                                      <p:cBhvr>
                                        <p:cTn id="807" dur="1230" accel="100000" fill="hold">
                                          <p:stCondLst>
                                            <p:cond delay="770"/>
                                          </p:stCondLst>
                                        </p:cTn>
                                        <p:tgtEl>
                                          <p:spTgt spid="5124"/>
                                        </p:tgtEl>
                                        <p:attrNameLst>
                                          <p:attrName>ppt_x</p:attrName>
                                        </p:attrNameLst>
                                      </p:cBhvr>
                                    </p:anim>
                                    <p:set>
                                      <p:cBhvr>
                                        <p:cTn id="808" dur="770" fill="hold"/>
                                        <p:tgtEl>
                                          <p:spTgt spid="5124"/>
                                        </p:tgtEl>
                                        <p:attrNameLst>
                                          <p:attrName>ppt_y</p:attrName>
                                        </p:attrNameLst>
                                      </p:cBhvr>
                                      <p:to>
                                        <p:strVal val="(#ppt_y+0.4)"/>
                                      </p:to>
                                    </p:set>
                                    <p:anim from="(#ppt_y+0.4)" to="(#ppt_y)" calcmode="lin" valueType="num">
                                      <p:cBhvr>
                                        <p:cTn id="809" dur="1230" accel="100000" fill="hold">
                                          <p:stCondLst>
                                            <p:cond delay="770"/>
                                          </p:stCondLst>
                                        </p:cTn>
                                        <p:tgtEl>
                                          <p:spTgt spid="512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18" grpId="0" animBg="1"/>
      <p:bldP spid="27" grpId="0" animBg="1"/>
      <p:bldP spid="28" grpId="0"/>
      <p:bldP spid="29" grpId="0"/>
      <p:bldP spid="30" grpId="0"/>
      <p:bldP spid="31" grpId="0"/>
      <p:bldP spid="32" grpId="0"/>
      <p:bldP spid="33" grpId="0"/>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P spid="67" grpId="0"/>
      <p:bldP spid="68" grpId="0"/>
      <p:bldP spid="69" grpId="0" animBg="1"/>
      <p:bldP spid="69" grpId="1" animBg="1"/>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animBg="1"/>
      <p:bldP spid="92" grpId="0" animBg="1"/>
      <p:bldP spid="93" grpId="0"/>
      <p:bldP spid="94" grpId="0"/>
      <p:bldP spid="95" grpId="0"/>
      <p:bldP spid="96" grpId="0"/>
      <p:bldP spid="97" grpId="0"/>
      <p:bldP spid="98" grpId="0"/>
      <p:bldP spid="99" grpId="0"/>
      <p:bldP spid="100" grpId="0"/>
      <p:bldP spid="101" grpId="0"/>
      <p:bldP spid="102" grpId="0"/>
      <p:bldP spid="103" grpId="0"/>
      <p:bldP spid="104" grpId="0"/>
      <p:bldP spid="105" grpId="0"/>
      <p:bldP spid="106" grpId="0"/>
      <p:bldP spid="107" grpId="0"/>
      <p:bldP spid="108"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0" y="57249"/>
            <a:ext cx="8710612" cy="779463"/>
          </a:xfrm>
        </p:spPr>
        <p:txBody>
          <a:bodyPr/>
          <a:lstStyle/>
          <a:p>
            <a:pPr eaLnBrk="1" hangingPunct="1"/>
            <a:r>
              <a:rPr lang="en-GB" sz="2800" b="1" dirty="0" smtClean="0">
                <a:solidFill>
                  <a:srgbClr val="000000"/>
                </a:solidFill>
              </a:rPr>
              <a:t>Other ideas for speaking and writing: </a:t>
            </a:r>
          </a:p>
        </p:txBody>
      </p:sp>
      <p:pic>
        <p:nvPicPr>
          <p:cNvPr id="4098" name="Picture 2"/>
          <p:cNvPicPr>
            <a:picLocks noChangeAspect="1" noChangeArrowheads="1"/>
          </p:cNvPicPr>
          <p:nvPr/>
        </p:nvPicPr>
        <p:blipFill>
          <a:blip r:embed="rId2" cstate="print"/>
          <a:srcRect l="7747" t="11438" r="9567" b="9813"/>
          <a:stretch>
            <a:fillRect/>
          </a:stretch>
        </p:blipFill>
        <p:spPr bwMode="auto">
          <a:xfrm>
            <a:off x="323528" y="836712"/>
            <a:ext cx="6408712" cy="4577651"/>
          </a:xfrm>
          <a:prstGeom prst="rect">
            <a:avLst/>
          </a:prstGeom>
          <a:noFill/>
          <a:ln w="9525">
            <a:noFill/>
            <a:miter lim="800000"/>
            <a:headEnd/>
            <a:tailEnd/>
          </a:ln>
        </p:spPr>
      </p:pic>
      <p:sp>
        <p:nvSpPr>
          <p:cNvPr id="5" name="Rectangle 2"/>
          <p:cNvSpPr txBox="1">
            <a:spLocks/>
          </p:cNvSpPr>
          <p:nvPr/>
        </p:nvSpPr>
        <p:spPr>
          <a:xfrm>
            <a:off x="3923928" y="2564904"/>
            <a:ext cx="4824536" cy="779463"/>
          </a:xfrm>
          <a:prstGeom prst="rect">
            <a:avLst/>
          </a:prstGeom>
          <a:solidFill>
            <a:schemeClr val="bg1">
              <a:lumMod val="85000"/>
              <a:alpha val="63000"/>
            </a:schemeClr>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Can be adapted to many other topics</a:t>
            </a:r>
          </a:p>
        </p:txBody>
      </p:sp>
      <p:sp>
        <p:nvSpPr>
          <p:cNvPr id="9" name="Rectangle 2"/>
          <p:cNvSpPr txBox="1">
            <a:spLocks/>
          </p:cNvSpPr>
          <p:nvPr/>
        </p:nvSpPr>
        <p:spPr>
          <a:xfrm>
            <a:off x="3923928" y="3225601"/>
            <a:ext cx="4824536" cy="779463"/>
          </a:xfrm>
          <a:prstGeom prst="rect">
            <a:avLst/>
          </a:prstGeom>
          <a:solidFill>
            <a:schemeClr val="bg1">
              <a:lumMod val="85000"/>
              <a:alpha val="63000"/>
            </a:schemeClr>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Useful homework</a:t>
            </a:r>
            <a:r>
              <a:rPr lang="en-GB" sz="2200" b="1" dirty="0" smtClean="0">
                <a:solidFill>
                  <a:srgbClr val="000000"/>
                </a:solidFill>
                <a:latin typeface="+mj-lt"/>
                <a:ea typeface="+mj-ea"/>
                <a:cs typeface="+mj-cs"/>
              </a:rPr>
              <a:t>k sheet</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sp>
        <p:nvSpPr>
          <p:cNvPr id="10" name="Rectangle 2"/>
          <p:cNvSpPr txBox="1">
            <a:spLocks/>
          </p:cNvSpPr>
          <p:nvPr/>
        </p:nvSpPr>
        <p:spPr>
          <a:xfrm>
            <a:off x="3923928" y="3873673"/>
            <a:ext cx="4824536" cy="779463"/>
          </a:xfrm>
          <a:prstGeom prst="rect">
            <a:avLst/>
          </a:prstGeom>
          <a:solidFill>
            <a:schemeClr val="bg1">
              <a:lumMod val="85000"/>
              <a:alpha val="63000"/>
            </a:schemeClr>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Reminds students of expectations</a:t>
            </a:r>
          </a:p>
        </p:txBody>
      </p:sp>
      <p:sp>
        <p:nvSpPr>
          <p:cNvPr id="11" name="Rectangle 2"/>
          <p:cNvSpPr txBox="1">
            <a:spLocks/>
          </p:cNvSpPr>
          <p:nvPr/>
        </p:nvSpPr>
        <p:spPr>
          <a:xfrm>
            <a:off x="3923928" y="1772816"/>
            <a:ext cx="4824536" cy="779463"/>
          </a:xfrm>
          <a:prstGeom prst="rect">
            <a:avLst/>
          </a:prstGeom>
          <a:solidFill>
            <a:schemeClr val="bg1">
              <a:lumMod val="85000"/>
              <a:alpha val="63000"/>
            </a:schemeClr>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200" b="1" i="0" u="none" strike="noStrike" kern="1200" cap="none" spc="0" normalizeH="0" baseline="0" noProof="0" dirty="0" smtClean="0">
                <a:ln>
                  <a:noFill/>
                </a:ln>
                <a:solidFill>
                  <a:srgbClr val="000000"/>
                </a:solidFill>
                <a:effectLst/>
                <a:uLnTx/>
                <a:uFillTx/>
                <a:latin typeface="+mj-lt"/>
                <a:ea typeface="+mj-ea"/>
                <a:cs typeface="+mj-cs"/>
              </a:rPr>
              <a:t>Useful to prepare students</a:t>
            </a:r>
            <a:r>
              <a:rPr kumimoji="0" lang="en-GB" sz="2200" b="1" i="0" u="none" strike="noStrike" kern="1200" cap="none" spc="0" normalizeH="0" noProof="0" dirty="0" smtClean="0">
                <a:ln>
                  <a:noFill/>
                </a:ln>
                <a:solidFill>
                  <a:srgbClr val="000000"/>
                </a:solidFill>
                <a:effectLst/>
                <a:uLnTx/>
                <a:uFillTx/>
                <a:latin typeface="+mj-lt"/>
                <a:ea typeface="+mj-ea"/>
                <a:cs typeface="+mj-cs"/>
              </a:rPr>
              <a:t> for their speaking and writing assessments</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sp>
        <p:nvSpPr>
          <p:cNvPr id="12" name="Rectangle 2"/>
          <p:cNvSpPr txBox="1">
            <a:spLocks/>
          </p:cNvSpPr>
          <p:nvPr/>
        </p:nvSpPr>
        <p:spPr>
          <a:xfrm>
            <a:off x="3923928" y="4665761"/>
            <a:ext cx="4824536" cy="779463"/>
          </a:xfrm>
          <a:prstGeom prst="rect">
            <a:avLst/>
          </a:prstGeom>
          <a:solidFill>
            <a:schemeClr val="bg1">
              <a:lumMod val="85000"/>
              <a:alpha val="63000"/>
            </a:schemeClr>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GB" sz="2200" b="1" dirty="0" smtClean="0">
                <a:solidFill>
                  <a:srgbClr val="000000"/>
                </a:solidFill>
                <a:latin typeface="+mj-lt"/>
                <a:ea typeface="+mj-ea"/>
                <a:cs typeface="+mj-cs"/>
              </a:rPr>
              <a:t>Can provide students with ideas and encourage creativity </a:t>
            </a:r>
            <a:endParaRPr kumimoji="0" lang="en-GB" sz="2200" b="1" i="0" u="none" strike="noStrike" kern="1200" cap="none" spc="0" normalizeH="0" baseline="0" noProof="0" dirty="0" smtClean="0">
              <a:ln>
                <a:noFill/>
              </a:ln>
              <a:solidFill>
                <a:srgbClr val="000000"/>
              </a:solidFill>
              <a:effectLst/>
              <a:uLnTx/>
              <a:uFillTx/>
              <a:latin typeface="+mj-lt"/>
              <a:ea typeface="+mj-ea"/>
              <a:cs typeface="+mj-cs"/>
            </a:endParaRPr>
          </a:p>
        </p:txBody>
      </p:sp>
      <p:pic>
        <p:nvPicPr>
          <p:cNvPr id="13" name="Picture 12" descr="j0236531.gif"/>
          <p:cNvPicPr>
            <a:picLocks noChangeAspect="1"/>
          </p:cNvPicPr>
          <p:nvPr/>
        </p:nvPicPr>
        <p:blipFill>
          <a:blip r:embed="rId3" cstate="print"/>
          <a:stretch>
            <a:fillRect/>
          </a:stretch>
        </p:blipFill>
        <p:spPr>
          <a:xfrm>
            <a:off x="8001000" y="5562600"/>
            <a:ext cx="810491" cy="990600"/>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0" y="57249"/>
            <a:ext cx="8710612" cy="779463"/>
          </a:xfrm>
        </p:spPr>
        <p:txBody>
          <a:bodyPr/>
          <a:lstStyle/>
          <a:p>
            <a:pPr eaLnBrk="1" hangingPunct="1"/>
            <a:r>
              <a:rPr lang="en-GB" sz="2800" b="1" dirty="0" smtClean="0">
                <a:solidFill>
                  <a:srgbClr val="000000"/>
                </a:solidFill>
              </a:rPr>
              <a:t>Other ideas for speaking and writing: </a:t>
            </a:r>
          </a:p>
        </p:txBody>
      </p:sp>
      <p:sp>
        <p:nvSpPr>
          <p:cNvPr id="14" name="Rectangle 6"/>
          <p:cNvSpPr>
            <a:spLocks noChangeArrowheads="1"/>
          </p:cNvSpPr>
          <p:nvPr/>
        </p:nvSpPr>
        <p:spPr bwMode="auto">
          <a:xfrm>
            <a:off x="5364088" y="764704"/>
            <a:ext cx="3460750" cy="519113"/>
          </a:xfrm>
          <a:prstGeom prst="rect">
            <a:avLst/>
          </a:prstGeom>
          <a:noFill/>
          <a:ln w="9525">
            <a:noFill/>
            <a:miter lim="800000"/>
            <a:headEnd/>
            <a:tailEnd/>
          </a:ln>
        </p:spPr>
        <p:txBody>
          <a:bodyPr wrap="none">
            <a:spAutoFit/>
          </a:bodyPr>
          <a:lstStyle/>
          <a:p>
            <a:r>
              <a:rPr lang="x-none" sz="2800" b="1" dirty="0">
                <a:cs typeface="Arial" pitchFamily="34" charset="0"/>
              </a:rPr>
              <a:t>السنة الماضية سافرت إلى...</a:t>
            </a:r>
            <a:endParaRPr lang="en-US" sz="2800" b="1" dirty="0">
              <a:cs typeface="Arial" pitchFamily="34" charset="0"/>
            </a:endParaRPr>
          </a:p>
        </p:txBody>
      </p:sp>
      <p:sp>
        <p:nvSpPr>
          <p:cNvPr id="15" name="Rectangle 16"/>
          <p:cNvSpPr>
            <a:spLocks noChangeArrowheads="1"/>
          </p:cNvSpPr>
          <p:nvPr/>
        </p:nvSpPr>
        <p:spPr bwMode="auto">
          <a:xfrm>
            <a:off x="4139952" y="692696"/>
            <a:ext cx="731290" cy="523220"/>
          </a:xfrm>
          <a:prstGeom prst="rect">
            <a:avLst/>
          </a:prstGeom>
          <a:noFill/>
          <a:ln w="9525">
            <a:noFill/>
            <a:miter lim="800000"/>
            <a:headEnd/>
            <a:tailEnd/>
          </a:ln>
        </p:spPr>
        <p:txBody>
          <a:bodyPr wrap="none">
            <a:spAutoFit/>
          </a:bodyPr>
          <a:lstStyle/>
          <a:p>
            <a:r>
              <a:rPr lang="x-none" sz="2800" dirty="0" smtClean="0">
                <a:cs typeface="Arial" pitchFamily="34" charset="0"/>
              </a:rPr>
              <a:t>بغداد</a:t>
            </a:r>
            <a:endParaRPr lang="en-US" sz="2800" dirty="0">
              <a:cs typeface="Arial" pitchFamily="34" charset="0"/>
            </a:endParaRPr>
          </a:p>
        </p:txBody>
      </p:sp>
      <p:sp>
        <p:nvSpPr>
          <p:cNvPr id="16" name="Rectangle 21"/>
          <p:cNvSpPr>
            <a:spLocks noChangeArrowheads="1"/>
          </p:cNvSpPr>
          <p:nvPr/>
        </p:nvSpPr>
        <p:spPr bwMode="auto">
          <a:xfrm>
            <a:off x="6444208" y="1412776"/>
            <a:ext cx="498475" cy="519113"/>
          </a:xfrm>
          <a:prstGeom prst="rect">
            <a:avLst/>
          </a:prstGeom>
          <a:noFill/>
          <a:ln w="9525">
            <a:noFill/>
            <a:miter lim="800000"/>
            <a:headEnd/>
            <a:tailEnd/>
          </a:ln>
        </p:spPr>
        <p:txBody>
          <a:bodyPr wrap="none">
            <a:spAutoFit/>
          </a:bodyPr>
          <a:lstStyle/>
          <a:p>
            <a:r>
              <a:rPr lang="x-none" sz="2800" b="1" dirty="0">
                <a:cs typeface="Arial" pitchFamily="34" charset="0"/>
              </a:rPr>
              <a:t>مع</a:t>
            </a:r>
            <a:endParaRPr lang="en-US" sz="2800" b="1" dirty="0">
              <a:cs typeface="Arial" pitchFamily="34" charset="0"/>
            </a:endParaRPr>
          </a:p>
        </p:txBody>
      </p:sp>
      <p:sp>
        <p:nvSpPr>
          <p:cNvPr id="17" name="Rectangle 28"/>
          <p:cNvSpPr>
            <a:spLocks noChangeArrowheads="1"/>
          </p:cNvSpPr>
          <p:nvPr/>
        </p:nvSpPr>
        <p:spPr bwMode="auto">
          <a:xfrm>
            <a:off x="6804248" y="2363937"/>
            <a:ext cx="1728788" cy="519112"/>
          </a:xfrm>
          <a:prstGeom prst="rect">
            <a:avLst/>
          </a:prstGeom>
          <a:noFill/>
          <a:ln w="9525">
            <a:noFill/>
            <a:miter lim="800000"/>
            <a:headEnd/>
            <a:tailEnd/>
          </a:ln>
        </p:spPr>
        <p:txBody>
          <a:bodyPr wrap="none">
            <a:spAutoFit/>
          </a:bodyPr>
          <a:lstStyle/>
          <a:p>
            <a:r>
              <a:rPr lang="x-none" sz="2800" b="1">
                <a:cs typeface="Arial" pitchFamily="34" charset="0"/>
              </a:rPr>
              <a:t>كانت مدينة...</a:t>
            </a:r>
            <a:endParaRPr lang="en-US" sz="2800" b="1">
              <a:cs typeface="Arial" pitchFamily="34" charset="0"/>
            </a:endParaRPr>
          </a:p>
        </p:txBody>
      </p:sp>
      <p:sp>
        <p:nvSpPr>
          <p:cNvPr id="19" name="Rectangle 33"/>
          <p:cNvSpPr>
            <a:spLocks noChangeArrowheads="1"/>
          </p:cNvSpPr>
          <p:nvPr/>
        </p:nvSpPr>
        <p:spPr bwMode="auto">
          <a:xfrm>
            <a:off x="3347864" y="2291929"/>
            <a:ext cx="1022350" cy="519113"/>
          </a:xfrm>
          <a:prstGeom prst="rect">
            <a:avLst/>
          </a:prstGeom>
          <a:noFill/>
          <a:ln w="9525">
            <a:noFill/>
            <a:miter lim="800000"/>
            <a:headEnd/>
            <a:tailEnd/>
          </a:ln>
        </p:spPr>
        <p:txBody>
          <a:bodyPr wrap="none">
            <a:spAutoFit/>
          </a:bodyPr>
          <a:lstStyle/>
          <a:p>
            <a:r>
              <a:rPr lang="x-none" sz="2800">
                <a:cs typeface="Arial" pitchFamily="34" charset="0"/>
              </a:rPr>
              <a:t>تاريخية</a:t>
            </a:r>
            <a:endParaRPr lang="en-US" sz="2800">
              <a:cs typeface="Arial" pitchFamily="34" charset="0"/>
            </a:endParaRPr>
          </a:p>
        </p:txBody>
      </p:sp>
      <p:sp>
        <p:nvSpPr>
          <p:cNvPr id="20" name="Rectangle 34"/>
          <p:cNvSpPr>
            <a:spLocks noChangeArrowheads="1"/>
          </p:cNvSpPr>
          <p:nvPr/>
        </p:nvSpPr>
        <p:spPr bwMode="auto">
          <a:xfrm>
            <a:off x="4788024" y="2363937"/>
            <a:ext cx="760412" cy="519113"/>
          </a:xfrm>
          <a:prstGeom prst="rect">
            <a:avLst/>
          </a:prstGeom>
          <a:noFill/>
          <a:ln w="9525">
            <a:noFill/>
            <a:miter lim="800000"/>
            <a:headEnd/>
            <a:tailEnd/>
          </a:ln>
        </p:spPr>
        <p:txBody>
          <a:bodyPr wrap="none">
            <a:spAutoFit/>
          </a:bodyPr>
          <a:lstStyle/>
          <a:p>
            <a:r>
              <a:rPr lang="x-none" sz="2800">
                <a:cs typeface="Arial" pitchFamily="34" charset="0"/>
              </a:rPr>
              <a:t>قديمة</a:t>
            </a:r>
            <a:endParaRPr lang="en-US" sz="2800">
              <a:cs typeface="Arial" pitchFamily="34" charset="0"/>
            </a:endParaRPr>
          </a:p>
        </p:txBody>
      </p:sp>
      <p:sp>
        <p:nvSpPr>
          <p:cNvPr id="21" name="Rectangle 35"/>
          <p:cNvSpPr>
            <a:spLocks noChangeArrowheads="1"/>
          </p:cNvSpPr>
          <p:nvPr/>
        </p:nvSpPr>
        <p:spPr bwMode="auto">
          <a:xfrm>
            <a:off x="1763688" y="2363937"/>
            <a:ext cx="858837" cy="519112"/>
          </a:xfrm>
          <a:prstGeom prst="rect">
            <a:avLst/>
          </a:prstGeom>
          <a:noFill/>
          <a:ln w="9525">
            <a:noFill/>
            <a:miter lim="800000"/>
            <a:headEnd/>
            <a:tailEnd/>
          </a:ln>
        </p:spPr>
        <p:txBody>
          <a:bodyPr wrap="none">
            <a:spAutoFit/>
          </a:bodyPr>
          <a:lstStyle/>
          <a:p>
            <a:r>
              <a:rPr lang="x-none" sz="2800">
                <a:cs typeface="Arial" pitchFamily="34" charset="0"/>
              </a:rPr>
              <a:t>عريقة</a:t>
            </a:r>
            <a:endParaRPr lang="en-US" sz="2800">
              <a:cs typeface="Arial" pitchFamily="34" charset="0"/>
            </a:endParaRPr>
          </a:p>
        </p:txBody>
      </p:sp>
      <p:sp>
        <p:nvSpPr>
          <p:cNvPr id="26" name="Rectangle 51"/>
          <p:cNvSpPr>
            <a:spLocks noChangeArrowheads="1"/>
          </p:cNvSpPr>
          <p:nvPr/>
        </p:nvSpPr>
        <p:spPr bwMode="auto">
          <a:xfrm>
            <a:off x="4572000" y="1499841"/>
            <a:ext cx="1082675" cy="488950"/>
          </a:xfrm>
          <a:prstGeom prst="rect">
            <a:avLst/>
          </a:prstGeom>
          <a:noFill/>
          <a:ln w="9525">
            <a:noFill/>
            <a:miter lim="800000"/>
            <a:headEnd/>
            <a:tailEnd/>
          </a:ln>
        </p:spPr>
        <p:txBody>
          <a:bodyPr wrap="none">
            <a:spAutoFit/>
          </a:bodyPr>
          <a:lstStyle/>
          <a:p>
            <a:pPr algn="r"/>
            <a:r>
              <a:rPr lang="x-none" sz="2600" b="1">
                <a:cs typeface="Arial" pitchFamily="34" charset="0"/>
              </a:rPr>
              <a:t>أصدقائي</a:t>
            </a:r>
            <a:endParaRPr lang="en-GB" sz="2600" b="1">
              <a:cs typeface="Arial" pitchFamily="34" charset="0"/>
            </a:endParaRPr>
          </a:p>
        </p:txBody>
      </p:sp>
      <p:sp>
        <p:nvSpPr>
          <p:cNvPr id="27" name="Rectangle 53"/>
          <p:cNvSpPr>
            <a:spLocks noChangeArrowheads="1"/>
          </p:cNvSpPr>
          <p:nvPr/>
        </p:nvSpPr>
        <p:spPr bwMode="auto">
          <a:xfrm>
            <a:off x="2028539" y="1427833"/>
            <a:ext cx="886781" cy="492443"/>
          </a:xfrm>
          <a:prstGeom prst="rect">
            <a:avLst/>
          </a:prstGeom>
          <a:noFill/>
          <a:ln w="9525">
            <a:noFill/>
            <a:miter lim="800000"/>
            <a:headEnd/>
            <a:tailEnd/>
          </a:ln>
        </p:spPr>
        <p:txBody>
          <a:bodyPr wrap="none">
            <a:spAutoFit/>
          </a:bodyPr>
          <a:lstStyle/>
          <a:p>
            <a:pPr algn="r"/>
            <a:r>
              <a:rPr lang="x-none" sz="2600" b="1">
                <a:cs typeface="Arial" pitchFamily="34" charset="0"/>
              </a:rPr>
              <a:t>أسرتي</a:t>
            </a:r>
            <a:endParaRPr lang="en-GB" sz="2600" b="1">
              <a:cs typeface="Arial" pitchFamily="34" charset="0"/>
            </a:endParaRPr>
          </a:p>
        </p:txBody>
      </p:sp>
      <p:sp>
        <p:nvSpPr>
          <p:cNvPr id="28" name="Rectangle 58"/>
          <p:cNvSpPr>
            <a:spLocks noChangeArrowheads="1"/>
          </p:cNvSpPr>
          <p:nvPr/>
        </p:nvSpPr>
        <p:spPr bwMode="auto">
          <a:xfrm>
            <a:off x="3563888" y="1499841"/>
            <a:ext cx="370614" cy="584775"/>
          </a:xfrm>
          <a:prstGeom prst="rect">
            <a:avLst/>
          </a:prstGeom>
          <a:noFill/>
          <a:ln w="9525">
            <a:noFill/>
            <a:miter lim="800000"/>
            <a:headEnd/>
            <a:tailEnd/>
          </a:ln>
        </p:spPr>
        <p:txBody>
          <a:bodyPr wrap="none">
            <a:spAutoFit/>
          </a:bodyPr>
          <a:lstStyle/>
          <a:p>
            <a:pPr algn="r"/>
            <a:r>
              <a:rPr lang="x-none" sz="3200" b="1" dirty="0">
                <a:cs typeface="Arial" pitchFamily="34" charset="0"/>
              </a:rPr>
              <a:t>و</a:t>
            </a:r>
            <a:endParaRPr lang="en-GB" sz="3200" b="1" dirty="0">
              <a:cs typeface="Arial" pitchFamily="34" charset="0"/>
            </a:endParaRPr>
          </a:p>
        </p:txBody>
      </p:sp>
      <p:sp>
        <p:nvSpPr>
          <p:cNvPr id="29" name="Rectangle 60"/>
          <p:cNvSpPr>
            <a:spLocks noChangeArrowheads="1"/>
          </p:cNvSpPr>
          <p:nvPr/>
        </p:nvSpPr>
        <p:spPr bwMode="auto">
          <a:xfrm>
            <a:off x="4788024" y="1864966"/>
            <a:ext cx="928687" cy="274638"/>
          </a:xfrm>
          <a:prstGeom prst="rect">
            <a:avLst/>
          </a:prstGeom>
          <a:noFill/>
          <a:ln w="9525">
            <a:noFill/>
            <a:miter lim="800000"/>
            <a:headEnd/>
            <a:tailEnd/>
          </a:ln>
        </p:spPr>
        <p:txBody>
          <a:bodyPr wrap="none">
            <a:spAutoFit/>
          </a:bodyPr>
          <a:lstStyle/>
          <a:p>
            <a:pPr algn="r"/>
            <a:r>
              <a:rPr lang="en-GB" sz="1200" dirty="0">
                <a:cs typeface="Arial" pitchFamily="34" charset="0"/>
              </a:rPr>
              <a:t>My friends </a:t>
            </a:r>
          </a:p>
        </p:txBody>
      </p:sp>
      <p:sp>
        <p:nvSpPr>
          <p:cNvPr id="30" name="Rectangle 62"/>
          <p:cNvSpPr>
            <a:spLocks noChangeArrowheads="1"/>
          </p:cNvSpPr>
          <p:nvPr/>
        </p:nvSpPr>
        <p:spPr bwMode="auto">
          <a:xfrm>
            <a:off x="2123157" y="1792958"/>
            <a:ext cx="827088" cy="274637"/>
          </a:xfrm>
          <a:prstGeom prst="rect">
            <a:avLst/>
          </a:prstGeom>
          <a:noFill/>
          <a:ln w="9525">
            <a:noFill/>
            <a:miter lim="800000"/>
            <a:headEnd/>
            <a:tailEnd/>
          </a:ln>
        </p:spPr>
        <p:txBody>
          <a:bodyPr wrap="none">
            <a:spAutoFit/>
          </a:bodyPr>
          <a:lstStyle/>
          <a:p>
            <a:pPr algn="r"/>
            <a:r>
              <a:rPr lang="en-GB" sz="1200" dirty="0">
                <a:cs typeface="Arial" pitchFamily="34" charset="0"/>
              </a:rPr>
              <a:t>My family</a:t>
            </a:r>
          </a:p>
        </p:txBody>
      </p:sp>
      <p:sp>
        <p:nvSpPr>
          <p:cNvPr id="31" name="Rectangle 67"/>
          <p:cNvSpPr>
            <a:spLocks noChangeArrowheads="1"/>
          </p:cNvSpPr>
          <p:nvPr/>
        </p:nvSpPr>
        <p:spPr bwMode="auto">
          <a:xfrm>
            <a:off x="3536040" y="1933229"/>
            <a:ext cx="496887" cy="274637"/>
          </a:xfrm>
          <a:prstGeom prst="rect">
            <a:avLst/>
          </a:prstGeom>
          <a:noFill/>
          <a:ln w="9525">
            <a:noFill/>
            <a:miter lim="800000"/>
            <a:headEnd/>
            <a:tailEnd/>
          </a:ln>
        </p:spPr>
        <p:txBody>
          <a:bodyPr wrap="none">
            <a:spAutoFit/>
          </a:bodyPr>
          <a:lstStyle/>
          <a:p>
            <a:pPr algn="r"/>
            <a:r>
              <a:rPr lang="en-GB" sz="1200" dirty="0">
                <a:cs typeface="Arial" pitchFamily="34" charset="0"/>
              </a:rPr>
              <a:t>And </a:t>
            </a:r>
          </a:p>
        </p:txBody>
      </p:sp>
      <p:sp>
        <p:nvSpPr>
          <p:cNvPr id="32" name="Rectangle 71"/>
          <p:cNvSpPr>
            <a:spLocks noChangeArrowheads="1"/>
          </p:cNvSpPr>
          <p:nvPr/>
        </p:nvSpPr>
        <p:spPr bwMode="auto">
          <a:xfrm>
            <a:off x="6515025" y="1177454"/>
            <a:ext cx="1800225" cy="274638"/>
          </a:xfrm>
          <a:prstGeom prst="rect">
            <a:avLst/>
          </a:prstGeom>
          <a:noFill/>
          <a:ln w="9525">
            <a:noFill/>
            <a:miter lim="800000"/>
            <a:headEnd/>
            <a:tailEnd/>
          </a:ln>
        </p:spPr>
        <p:txBody>
          <a:bodyPr wrap="none">
            <a:spAutoFit/>
          </a:bodyPr>
          <a:lstStyle/>
          <a:p>
            <a:r>
              <a:rPr lang="en-US" sz="1200" dirty="0">
                <a:cs typeface="Arial" pitchFamily="34" charset="0"/>
              </a:rPr>
              <a:t>Last year I traveled to…</a:t>
            </a:r>
          </a:p>
        </p:txBody>
      </p:sp>
      <p:sp>
        <p:nvSpPr>
          <p:cNvPr id="33" name="Rectangle 81"/>
          <p:cNvSpPr>
            <a:spLocks noChangeArrowheads="1"/>
          </p:cNvSpPr>
          <p:nvPr/>
        </p:nvSpPr>
        <p:spPr bwMode="auto">
          <a:xfrm>
            <a:off x="4284415" y="1130846"/>
            <a:ext cx="760144" cy="276999"/>
          </a:xfrm>
          <a:prstGeom prst="rect">
            <a:avLst/>
          </a:prstGeom>
          <a:noFill/>
          <a:ln w="9525">
            <a:noFill/>
            <a:miter lim="800000"/>
            <a:headEnd/>
            <a:tailEnd/>
          </a:ln>
        </p:spPr>
        <p:txBody>
          <a:bodyPr wrap="none">
            <a:spAutoFit/>
          </a:bodyPr>
          <a:lstStyle/>
          <a:p>
            <a:r>
              <a:rPr lang="en-US" sz="1200" dirty="0" smtClean="0">
                <a:cs typeface="Arial" pitchFamily="34" charset="0"/>
              </a:rPr>
              <a:t>Baghdad </a:t>
            </a:r>
            <a:endParaRPr lang="en-US" sz="1200" dirty="0">
              <a:cs typeface="Arial" pitchFamily="34" charset="0"/>
            </a:endParaRPr>
          </a:p>
        </p:txBody>
      </p:sp>
      <p:sp>
        <p:nvSpPr>
          <p:cNvPr id="34" name="Rectangle 86"/>
          <p:cNvSpPr>
            <a:spLocks noChangeArrowheads="1"/>
          </p:cNvSpPr>
          <p:nvPr/>
        </p:nvSpPr>
        <p:spPr bwMode="auto">
          <a:xfrm>
            <a:off x="6543228" y="1864073"/>
            <a:ext cx="531813" cy="274638"/>
          </a:xfrm>
          <a:prstGeom prst="rect">
            <a:avLst/>
          </a:prstGeom>
          <a:noFill/>
          <a:ln w="9525">
            <a:noFill/>
            <a:miter lim="800000"/>
            <a:headEnd/>
            <a:tailEnd/>
          </a:ln>
        </p:spPr>
        <p:txBody>
          <a:bodyPr wrap="none">
            <a:spAutoFit/>
          </a:bodyPr>
          <a:lstStyle/>
          <a:p>
            <a:r>
              <a:rPr lang="en-US" sz="1200" dirty="0">
                <a:cs typeface="Arial" pitchFamily="34" charset="0"/>
              </a:rPr>
              <a:t>With </a:t>
            </a:r>
          </a:p>
        </p:txBody>
      </p:sp>
      <p:sp>
        <p:nvSpPr>
          <p:cNvPr id="35" name="Rectangle 87"/>
          <p:cNvSpPr>
            <a:spLocks noChangeArrowheads="1"/>
          </p:cNvSpPr>
          <p:nvPr/>
        </p:nvSpPr>
        <p:spPr bwMode="auto">
          <a:xfrm>
            <a:off x="7259861" y="2776687"/>
            <a:ext cx="1182687" cy="274637"/>
          </a:xfrm>
          <a:prstGeom prst="rect">
            <a:avLst/>
          </a:prstGeom>
          <a:noFill/>
          <a:ln w="9525">
            <a:noFill/>
            <a:miter lim="800000"/>
            <a:headEnd/>
            <a:tailEnd/>
          </a:ln>
        </p:spPr>
        <p:txBody>
          <a:bodyPr wrap="none">
            <a:spAutoFit/>
          </a:bodyPr>
          <a:lstStyle/>
          <a:p>
            <a:r>
              <a:rPr lang="en-US" sz="1200" dirty="0">
                <a:cs typeface="Arial" pitchFamily="34" charset="0"/>
              </a:rPr>
              <a:t>The city was…</a:t>
            </a:r>
          </a:p>
        </p:txBody>
      </p:sp>
      <p:sp>
        <p:nvSpPr>
          <p:cNvPr id="37" name="Rectangle 92"/>
          <p:cNvSpPr>
            <a:spLocks noChangeArrowheads="1"/>
          </p:cNvSpPr>
          <p:nvPr/>
        </p:nvSpPr>
        <p:spPr bwMode="auto">
          <a:xfrm>
            <a:off x="3492326" y="2704679"/>
            <a:ext cx="850900" cy="274638"/>
          </a:xfrm>
          <a:prstGeom prst="rect">
            <a:avLst/>
          </a:prstGeom>
          <a:noFill/>
          <a:ln w="9525">
            <a:noFill/>
            <a:miter lim="800000"/>
            <a:headEnd/>
            <a:tailEnd/>
          </a:ln>
        </p:spPr>
        <p:txBody>
          <a:bodyPr wrap="none">
            <a:spAutoFit/>
          </a:bodyPr>
          <a:lstStyle/>
          <a:p>
            <a:r>
              <a:rPr lang="en-US" sz="1200" dirty="0">
                <a:cs typeface="Arial" pitchFamily="34" charset="0"/>
              </a:rPr>
              <a:t>Historical </a:t>
            </a:r>
          </a:p>
        </p:txBody>
      </p:sp>
      <p:sp>
        <p:nvSpPr>
          <p:cNvPr id="38" name="Rectangle 93"/>
          <p:cNvSpPr>
            <a:spLocks noChangeArrowheads="1"/>
          </p:cNvSpPr>
          <p:nvPr/>
        </p:nvSpPr>
        <p:spPr bwMode="auto">
          <a:xfrm>
            <a:off x="4932486" y="2729062"/>
            <a:ext cx="463550" cy="274638"/>
          </a:xfrm>
          <a:prstGeom prst="rect">
            <a:avLst/>
          </a:prstGeom>
          <a:noFill/>
          <a:ln w="9525">
            <a:noFill/>
            <a:miter lim="800000"/>
            <a:headEnd/>
            <a:tailEnd/>
          </a:ln>
        </p:spPr>
        <p:txBody>
          <a:bodyPr wrap="none">
            <a:spAutoFit/>
          </a:bodyPr>
          <a:lstStyle/>
          <a:p>
            <a:r>
              <a:rPr lang="en-US" sz="1200" dirty="0">
                <a:cs typeface="Arial" pitchFamily="34" charset="0"/>
              </a:rPr>
              <a:t>Old </a:t>
            </a:r>
          </a:p>
        </p:txBody>
      </p:sp>
      <p:sp>
        <p:nvSpPr>
          <p:cNvPr id="39" name="Rectangle 94"/>
          <p:cNvSpPr>
            <a:spLocks noChangeArrowheads="1"/>
          </p:cNvSpPr>
          <p:nvPr/>
        </p:nvSpPr>
        <p:spPr bwMode="auto">
          <a:xfrm>
            <a:off x="1836713" y="2743349"/>
            <a:ext cx="463550" cy="274638"/>
          </a:xfrm>
          <a:prstGeom prst="rect">
            <a:avLst/>
          </a:prstGeom>
          <a:noFill/>
          <a:ln w="9525">
            <a:noFill/>
            <a:miter lim="800000"/>
            <a:headEnd/>
            <a:tailEnd/>
          </a:ln>
        </p:spPr>
        <p:txBody>
          <a:bodyPr wrap="none">
            <a:spAutoFit/>
          </a:bodyPr>
          <a:lstStyle/>
          <a:p>
            <a:r>
              <a:rPr lang="en-US" sz="1200" dirty="0">
                <a:cs typeface="Arial" pitchFamily="34" charset="0"/>
              </a:rPr>
              <a:t>Old </a:t>
            </a:r>
          </a:p>
        </p:txBody>
      </p:sp>
      <p:sp>
        <p:nvSpPr>
          <p:cNvPr id="41" name="Line 96"/>
          <p:cNvSpPr>
            <a:spLocks noChangeShapeType="1"/>
          </p:cNvSpPr>
          <p:nvPr/>
        </p:nvSpPr>
        <p:spPr bwMode="auto">
          <a:xfrm flipH="1">
            <a:off x="5796136" y="1715865"/>
            <a:ext cx="504825" cy="14446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en-GB"/>
          </a:p>
        </p:txBody>
      </p:sp>
      <p:sp>
        <p:nvSpPr>
          <p:cNvPr id="42" name="Line 97"/>
          <p:cNvSpPr>
            <a:spLocks noChangeShapeType="1"/>
          </p:cNvSpPr>
          <p:nvPr/>
        </p:nvSpPr>
        <p:spPr bwMode="auto">
          <a:xfrm flipH="1">
            <a:off x="6012160" y="2723977"/>
            <a:ext cx="574799" cy="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en-GB"/>
          </a:p>
        </p:txBody>
      </p:sp>
      <p:sp>
        <p:nvSpPr>
          <p:cNvPr id="44" name="Rectangle 43"/>
          <p:cNvSpPr/>
          <p:nvPr/>
        </p:nvSpPr>
        <p:spPr>
          <a:xfrm>
            <a:off x="7236296" y="1571849"/>
            <a:ext cx="1083951" cy="523220"/>
          </a:xfrm>
          <a:prstGeom prst="rect">
            <a:avLst/>
          </a:prstGeom>
        </p:spPr>
        <p:txBody>
          <a:bodyPr wrap="none">
            <a:spAutoFit/>
          </a:bodyPr>
          <a:lstStyle/>
          <a:p>
            <a:r>
              <a:rPr lang="x-none" sz="2800" b="1" dirty="0">
                <a:solidFill>
                  <a:prstClr val="black"/>
                </a:solidFill>
                <a:cs typeface="Arial" pitchFamily="34" charset="0"/>
              </a:rPr>
              <a:t>سافرت </a:t>
            </a:r>
            <a:endParaRPr lang="en-GB" dirty="0"/>
          </a:p>
        </p:txBody>
      </p:sp>
      <p:pic>
        <p:nvPicPr>
          <p:cNvPr id="46" name="Picture 71" descr="C:\Documents and Settings\tch.BVG.002\Local Settings\Temporary Internet Files\Content.IE5\H2V48CNO\MC900100512[1].wmf"/>
          <p:cNvPicPr>
            <a:picLocks noChangeAspect="1" noChangeArrowheads="1"/>
          </p:cNvPicPr>
          <p:nvPr/>
        </p:nvPicPr>
        <p:blipFill>
          <a:blip r:embed="rId2" cstate="print"/>
          <a:srcRect/>
          <a:stretch>
            <a:fillRect/>
          </a:stretch>
        </p:blipFill>
        <p:spPr bwMode="auto">
          <a:xfrm rot="916655">
            <a:off x="81601" y="244559"/>
            <a:ext cx="1974850" cy="884237"/>
          </a:xfrm>
          <a:prstGeom prst="rect">
            <a:avLst/>
          </a:prstGeom>
          <a:noFill/>
          <a:ln w="9525">
            <a:noFill/>
            <a:miter lim="800000"/>
            <a:headEnd/>
            <a:tailEnd/>
          </a:ln>
        </p:spPr>
      </p:pic>
      <p:sp>
        <p:nvSpPr>
          <p:cNvPr id="47" name="Rectangle 5"/>
          <p:cNvSpPr>
            <a:spLocks noChangeArrowheads="1"/>
          </p:cNvSpPr>
          <p:nvPr/>
        </p:nvSpPr>
        <p:spPr bwMode="auto">
          <a:xfrm>
            <a:off x="6156176" y="3212976"/>
            <a:ext cx="1073150" cy="519112"/>
          </a:xfrm>
          <a:prstGeom prst="rect">
            <a:avLst/>
          </a:prstGeom>
          <a:noFill/>
          <a:ln w="9525">
            <a:noFill/>
            <a:miter lim="800000"/>
            <a:headEnd/>
            <a:tailEnd/>
          </a:ln>
        </p:spPr>
        <p:txBody>
          <a:bodyPr wrap="none">
            <a:spAutoFit/>
          </a:bodyPr>
          <a:lstStyle/>
          <a:p>
            <a:r>
              <a:rPr lang="x-none" sz="2800">
                <a:cs typeface="Arial" pitchFamily="34" charset="0"/>
              </a:rPr>
              <a:t>بالطائرة</a:t>
            </a:r>
            <a:endParaRPr lang="en-US" sz="2800">
              <a:cs typeface="Arial" pitchFamily="34" charset="0"/>
            </a:endParaRPr>
          </a:p>
        </p:txBody>
      </p:sp>
      <p:sp>
        <p:nvSpPr>
          <p:cNvPr id="49" name="Rectangle 19"/>
          <p:cNvSpPr>
            <a:spLocks noChangeArrowheads="1"/>
          </p:cNvSpPr>
          <p:nvPr/>
        </p:nvSpPr>
        <p:spPr bwMode="auto">
          <a:xfrm>
            <a:off x="4644008" y="3284984"/>
            <a:ext cx="723900" cy="519112"/>
          </a:xfrm>
          <a:prstGeom prst="rect">
            <a:avLst/>
          </a:prstGeom>
          <a:noFill/>
          <a:ln w="9525">
            <a:noFill/>
            <a:miter lim="800000"/>
            <a:headEnd/>
            <a:tailEnd/>
          </a:ln>
        </p:spPr>
        <p:txBody>
          <a:bodyPr wrap="none">
            <a:spAutoFit/>
          </a:bodyPr>
          <a:lstStyle/>
          <a:p>
            <a:r>
              <a:rPr lang="x-none" sz="2800" b="1">
                <a:cs typeface="Arial" pitchFamily="34" charset="0"/>
              </a:rPr>
              <a:t>كانت</a:t>
            </a:r>
            <a:endParaRPr lang="en-US" sz="2800" b="1">
              <a:cs typeface="Arial" pitchFamily="34" charset="0"/>
            </a:endParaRPr>
          </a:p>
        </p:txBody>
      </p:sp>
      <p:sp>
        <p:nvSpPr>
          <p:cNvPr id="50" name="Rectangle 21"/>
          <p:cNvSpPr>
            <a:spLocks noChangeArrowheads="1"/>
          </p:cNvSpPr>
          <p:nvPr/>
        </p:nvSpPr>
        <p:spPr bwMode="auto">
          <a:xfrm>
            <a:off x="251520" y="3605708"/>
            <a:ext cx="906462" cy="519113"/>
          </a:xfrm>
          <a:prstGeom prst="rect">
            <a:avLst/>
          </a:prstGeom>
          <a:noFill/>
          <a:ln w="9525">
            <a:noFill/>
            <a:miter lim="800000"/>
            <a:headEnd/>
            <a:tailEnd/>
          </a:ln>
        </p:spPr>
        <p:txBody>
          <a:bodyPr wrap="none">
            <a:spAutoFit/>
          </a:bodyPr>
          <a:lstStyle/>
          <a:p>
            <a:r>
              <a:rPr lang="x-none" sz="2800">
                <a:cs typeface="Arial" pitchFamily="34" charset="0"/>
              </a:rPr>
              <a:t>مريحة</a:t>
            </a:r>
            <a:endParaRPr lang="en-US" sz="2800">
              <a:cs typeface="Arial" pitchFamily="34" charset="0"/>
            </a:endParaRPr>
          </a:p>
        </p:txBody>
      </p:sp>
      <p:sp>
        <p:nvSpPr>
          <p:cNvPr id="51" name="Rectangle 23"/>
          <p:cNvSpPr>
            <a:spLocks noChangeArrowheads="1"/>
          </p:cNvSpPr>
          <p:nvPr/>
        </p:nvSpPr>
        <p:spPr bwMode="auto">
          <a:xfrm>
            <a:off x="323528" y="2957636"/>
            <a:ext cx="669925" cy="519113"/>
          </a:xfrm>
          <a:prstGeom prst="rect">
            <a:avLst/>
          </a:prstGeom>
          <a:noFill/>
          <a:ln w="9525">
            <a:noFill/>
            <a:miter lim="800000"/>
            <a:headEnd/>
            <a:tailEnd/>
          </a:ln>
        </p:spPr>
        <p:txBody>
          <a:bodyPr wrap="none">
            <a:spAutoFit/>
          </a:bodyPr>
          <a:lstStyle/>
          <a:p>
            <a:r>
              <a:rPr lang="x-none" sz="2800">
                <a:cs typeface="Arial" pitchFamily="34" charset="0"/>
              </a:rPr>
              <a:t>مملة</a:t>
            </a:r>
            <a:endParaRPr lang="en-US" sz="2800">
              <a:cs typeface="Arial" pitchFamily="34" charset="0"/>
            </a:endParaRPr>
          </a:p>
        </p:txBody>
      </p:sp>
      <p:sp>
        <p:nvSpPr>
          <p:cNvPr id="53" name="Rectangle 30"/>
          <p:cNvSpPr>
            <a:spLocks noChangeArrowheads="1"/>
          </p:cNvSpPr>
          <p:nvPr/>
        </p:nvSpPr>
        <p:spPr bwMode="auto">
          <a:xfrm>
            <a:off x="2051720" y="3284984"/>
            <a:ext cx="631825" cy="519112"/>
          </a:xfrm>
          <a:prstGeom prst="rect">
            <a:avLst/>
          </a:prstGeom>
          <a:noFill/>
          <a:ln w="9525">
            <a:noFill/>
            <a:miter lim="800000"/>
            <a:headEnd/>
            <a:tailEnd/>
          </a:ln>
        </p:spPr>
        <p:txBody>
          <a:bodyPr wrap="none">
            <a:spAutoFit/>
          </a:bodyPr>
          <a:lstStyle/>
          <a:p>
            <a:r>
              <a:rPr lang="x-none" sz="2800">
                <a:cs typeface="Arial" pitchFamily="34" charset="0"/>
              </a:rPr>
              <a:t>غير</a:t>
            </a:r>
            <a:endParaRPr lang="en-US" sz="2800">
              <a:cs typeface="Arial" pitchFamily="34" charset="0"/>
            </a:endParaRPr>
          </a:p>
        </p:txBody>
      </p:sp>
      <p:sp>
        <p:nvSpPr>
          <p:cNvPr id="54" name="Rectangle 31"/>
          <p:cNvSpPr>
            <a:spLocks noChangeArrowheads="1"/>
          </p:cNvSpPr>
          <p:nvPr/>
        </p:nvSpPr>
        <p:spPr bwMode="auto">
          <a:xfrm>
            <a:off x="7740352" y="3284984"/>
            <a:ext cx="927100" cy="519113"/>
          </a:xfrm>
          <a:prstGeom prst="rect">
            <a:avLst/>
          </a:prstGeom>
          <a:noFill/>
          <a:ln w="9525">
            <a:noFill/>
            <a:miter lim="800000"/>
            <a:headEnd/>
            <a:tailEnd/>
          </a:ln>
        </p:spPr>
        <p:txBody>
          <a:bodyPr wrap="none">
            <a:spAutoFit/>
          </a:bodyPr>
          <a:lstStyle/>
          <a:p>
            <a:r>
              <a:rPr lang="x-none" sz="2800" b="1">
                <a:cs typeface="Arial" pitchFamily="34" charset="0"/>
              </a:rPr>
              <a:t>سافرنا</a:t>
            </a:r>
          </a:p>
        </p:txBody>
      </p:sp>
      <p:sp>
        <p:nvSpPr>
          <p:cNvPr id="55" name="Rectangle 43"/>
          <p:cNvSpPr>
            <a:spLocks noChangeArrowheads="1"/>
          </p:cNvSpPr>
          <p:nvPr/>
        </p:nvSpPr>
        <p:spPr bwMode="auto">
          <a:xfrm>
            <a:off x="1619672" y="3284984"/>
            <a:ext cx="338137" cy="519112"/>
          </a:xfrm>
          <a:prstGeom prst="rect">
            <a:avLst/>
          </a:prstGeom>
          <a:noFill/>
          <a:ln w="9525">
            <a:noFill/>
            <a:miter lim="800000"/>
            <a:headEnd/>
            <a:tailEnd/>
          </a:ln>
        </p:spPr>
        <p:txBody>
          <a:bodyPr wrap="none">
            <a:spAutoFit/>
          </a:bodyPr>
          <a:lstStyle/>
          <a:p>
            <a:r>
              <a:rPr lang="x-none" sz="2800">
                <a:cs typeface="Arial" pitchFamily="34" charset="0"/>
              </a:rPr>
              <a:t>وَ</a:t>
            </a:r>
            <a:endParaRPr lang="en-GB" sz="2800">
              <a:cs typeface="Arial" pitchFamily="34" charset="0"/>
            </a:endParaRPr>
          </a:p>
        </p:txBody>
      </p:sp>
      <p:sp>
        <p:nvSpPr>
          <p:cNvPr id="56" name="Rectangle 43"/>
          <p:cNvSpPr>
            <a:spLocks noChangeArrowheads="1"/>
          </p:cNvSpPr>
          <p:nvPr/>
        </p:nvSpPr>
        <p:spPr bwMode="auto">
          <a:xfrm>
            <a:off x="1546647" y="3645346"/>
            <a:ext cx="436562" cy="274638"/>
          </a:xfrm>
          <a:prstGeom prst="rect">
            <a:avLst/>
          </a:prstGeom>
          <a:noFill/>
          <a:ln w="9525">
            <a:noFill/>
            <a:miter lim="800000"/>
            <a:headEnd/>
            <a:tailEnd/>
          </a:ln>
        </p:spPr>
        <p:txBody>
          <a:bodyPr wrap="none">
            <a:spAutoFit/>
          </a:bodyPr>
          <a:lstStyle/>
          <a:p>
            <a:r>
              <a:rPr lang="en-GB" sz="1200">
                <a:cs typeface="Arial" pitchFamily="34" charset="0"/>
              </a:rPr>
              <a:t>and</a:t>
            </a:r>
          </a:p>
        </p:txBody>
      </p:sp>
      <p:sp>
        <p:nvSpPr>
          <p:cNvPr id="57" name="Rectangle 42"/>
          <p:cNvSpPr>
            <a:spLocks noChangeArrowheads="1"/>
          </p:cNvSpPr>
          <p:nvPr/>
        </p:nvSpPr>
        <p:spPr bwMode="auto">
          <a:xfrm>
            <a:off x="6229201" y="3665413"/>
            <a:ext cx="817562" cy="274638"/>
          </a:xfrm>
          <a:prstGeom prst="rect">
            <a:avLst/>
          </a:prstGeom>
          <a:noFill/>
          <a:ln w="9525">
            <a:noFill/>
            <a:miter lim="800000"/>
            <a:headEnd/>
            <a:tailEnd/>
          </a:ln>
        </p:spPr>
        <p:txBody>
          <a:bodyPr wrap="none">
            <a:spAutoFit/>
          </a:bodyPr>
          <a:lstStyle/>
          <a:p>
            <a:r>
              <a:rPr lang="en-US" sz="1200" dirty="0">
                <a:cs typeface="Arial" pitchFamily="34" charset="0"/>
              </a:rPr>
              <a:t>By plane </a:t>
            </a:r>
          </a:p>
        </p:txBody>
      </p:sp>
      <p:sp>
        <p:nvSpPr>
          <p:cNvPr id="59" name="Rectangle 55"/>
          <p:cNvSpPr>
            <a:spLocks noChangeArrowheads="1"/>
          </p:cNvSpPr>
          <p:nvPr/>
        </p:nvSpPr>
        <p:spPr bwMode="auto">
          <a:xfrm>
            <a:off x="4859908" y="3697734"/>
            <a:ext cx="539750" cy="274637"/>
          </a:xfrm>
          <a:prstGeom prst="rect">
            <a:avLst/>
          </a:prstGeom>
          <a:noFill/>
          <a:ln w="9525">
            <a:noFill/>
            <a:miter lim="800000"/>
            <a:headEnd/>
            <a:tailEnd/>
          </a:ln>
        </p:spPr>
        <p:txBody>
          <a:bodyPr wrap="none">
            <a:spAutoFit/>
          </a:bodyPr>
          <a:lstStyle/>
          <a:p>
            <a:r>
              <a:rPr lang="en-US" sz="1200" b="1">
                <a:cs typeface="Arial" pitchFamily="34" charset="0"/>
              </a:rPr>
              <a:t>Was </a:t>
            </a:r>
          </a:p>
        </p:txBody>
      </p:sp>
      <p:sp>
        <p:nvSpPr>
          <p:cNvPr id="60" name="Rectangle 57"/>
          <p:cNvSpPr>
            <a:spLocks noChangeArrowheads="1"/>
          </p:cNvSpPr>
          <p:nvPr/>
        </p:nvSpPr>
        <p:spPr bwMode="auto">
          <a:xfrm>
            <a:off x="251520" y="4018458"/>
            <a:ext cx="1054100" cy="274638"/>
          </a:xfrm>
          <a:prstGeom prst="rect">
            <a:avLst/>
          </a:prstGeom>
          <a:noFill/>
          <a:ln w="9525">
            <a:noFill/>
            <a:miter lim="800000"/>
            <a:headEnd/>
            <a:tailEnd/>
          </a:ln>
        </p:spPr>
        <p:txBody>
          <a:bodyPr wrap="none">
            <a:spAutoFit/>
          </a:bodyPr>
          <a:lstStyle/>
          <a:p>
            <a:r>
              <a:rPr lang="en-US" sz="1200" dirty="0">
                <a:cs typeface="Arial" pitchFamily="34" charset="0"/>
              </a:rPr>
              <a:t>Comfortable </a:t>
            </a:r>
          </a:p>
        </p:txBody>
      </p:sp>
      <p:sp>
        <p:nvSpPr>
          <p:cNvPr id="61" name="Rectangle 59"/>
          <p:cNvSpPr>
            <a:spLocks noChangeArrowheads="1"/>
          </p:cNvSpPr>
          <p:nvPr/>
        </p:nvSpPr>
        <p:spPr bwMode="auto">
          <a:xfrm>
            <a:off x="467544" y="3317676"/>
            <a:ext cx="665162" cy="274638"/>
          </a:xfrm>
          <a:prstGeom prst="rect">
            <a:avLst/>
          </a:prstGeom>
          <a:noFill/>
          <a:ln w="9525">
            <a:noFill/>
            <a:miter lim="800000"/>
            <a:headEnd/>
            <a:tailEnd/>
          </a:ln>
        </p:spPr>
        <p:txBody>
          <a:bodyPr wrap="none">
            <a:spAutoFit/>
          </a:bodyPr>
          <a:lstStyle/>
          <a:p>
            <a:r>
              <a:rPr lang="en-US" sz="1200" dirty="0">
                <a:cs typeface="Arial" pitchFamily="34" charset="0"/>
              </a:rPr>
              <a:t>Boring </a:t>
            </a:r>
          </a:p>
        </p:txBody>
      </p:sp>
      <p:sp>
        <p:nvSpPr>
          <p:cNvPr id="63" name="Rectangle 64"/>
          <p:cNvSpPr>
            <a:spLocks noChangeArrowheads="1"/>
          </p:cNvSpPr>
          <p:nvPr/>
        </p:nvSpPr>
        <p:spPr bwMode="auto">
          <a:xfrm>
            <a:off x="2193007" y="3673921"/>
            <a:ext cx="506413" cy="274638"/>
          </a:xfrm>
          <a:prstGeom prst="rect">
            <a:avLst/>
          </a:prstGeom>
          <a:noFill/>
          <a:ln w="9525">
            <a:noFill/>
            <a:miter lim="800000"/>
            <a:headEnd/>
            <a:tailEnd/>
          </a:ln>
        </p:spPr>
        <p:txBody>
          <a:bodyPr wrap="none">
            <a:spAutoFit/>
          </a:bodyPr>
          <a:lstStyle/>
          <a:p>
            <a:r>
              <a:rPr lang="en-US" sz="1200" dirty="0">
                <a:cs typeface="Arial" pitchFamily="34" charset="0"/>
              </a:rPr>
              <a:t>Not  </a:t>
            </a:r>
          </a:p>
        </p:txBody>
      </p:sp>
      <p:sp>
        <p:nvSpPr>
          <p:cNvPr id="64" name="Rectangle 65"/>
          <p:cNvSpPr>
            <a:spLocks noChangeArrowheads="1"/>
          </p:cNvSpPr>
          <p:nvPr/>
        </p:nvSpPr>
        <p:spPr bwMode="auto">
          <a:xfrm>
            <a:off x="7668914" y="3697734"/>
            <a:ext cx="1081088" cy="274638"/>
          </a:xfrm>
          <a:prstGeom prst="rect">
            <a:avLst/>
          </a:prstGeom>
          <a:noFill/>
          <a:ln w="9525">
            <a:noFill/>
            <a:miter lim="800000"/>
            <a:headEnd/>
            <a:tailEnd/>
          </a:ln>
        </p:spPr>
        <p:txBody>
          <a:bodyPr wrap="none">
            <a:spAutoFit/>
          </a:bodyPr>
          <a:lstStyle/>
          <a:p>
            <a:r>
              <a:rPr lang="en-US" sz="1200" b="1" dirty="0">
                <a:cs typeface="Arial" pitchFamily="34" charset="0"/>
              </a:rPr>
              <a:t>We traveled </a:t>
            </a:r>
            <a:endParaRPr lang="ur-PK" sz="1200" b="1" dirty="0">
              <a:cs typeface="Arial" pitchFamily="34" charset="0"/>
            </a:endParaRPr>
          </a:p>
        </p:txBody>
      </p:sp>
      <p:sp>
        <p:nvSpPr>
          <p:cNvPr id="65" name="Rectangle 72"/>
          <p:cNvSpPr>
            <a:spLocks noChangeArrowheads="1"/>
          </p:cNvSpPr>
          <p:nvPr/>
        </p:nvSpPr>
        <p:spPr bwMode="auto">
          <a:xfrm>
            <a:off x="3203848" y="2996952"/>
            <a:ext cx="898525" cy="519113"/>
          </a:xfrm>
          <a:prstGeom prst="rect">
            <a:avLst/>
          </a:prstGeom>
          <a:noFill/>
          <a:ln w="9525">
            <a:noFill/>
            <a:miter lim="800000"/>
            <a:headEnd/>
            <a:tailEnd/>
          </a:ln>
        </p:spPr>
        <p:txBody>
          <a:bodyPr wrap="none">
            <a:spAutoFit/>
          </a:bodyPr>
          <a:lstStyle/>
          <a:p>
            <a:r>
              <a:rPr lang="x-none" sz="2800">
                <a:cs typeface="Arial" pitchFamily="34" charset="0"/>
              </a:rPr>
              <a:t>الرحلة</a:t>
            </a:r>
          </a:p>
        </p:txBody>
      </p:sp>
      <p:sp>
        <p:nvSpPr>
          <p:cNvPr id="66" name="Rectangle 73"/>
          <p:cNvSpPr>
            <a:spLocks noChangeArrowheads="1"/>
          </p:cNvSpPr>
          <p:nvPr/>
        </p:nvSpPr>
        <p:spPr bwMode="auto">
          <a:xfrm>
            <a:off x="3419748" y="3384302"/>
            <a:ext cx="488950" cy="274638"/>
          </a:xfrm>
          <a:prstGeom prst="rect">
            <a:avLst/>
          </a:prstGeom>
          <a:noFill/>
          <a:ln w="9525">
            <a:noFill/>
            <a:miter lim="800000"/>
            <a:headEnd/>
            <a:tailEnd/>
          </a:ln>
        </p:spPr>
        <p:txBody>
          <a:bodyPr wrap="none">
            <a:spAutoFit/>
          </a:bodyPr>
          <a:lstStyle/>
          <a:p>
            <a:r>
              <a:rPr lang="en-US" sz="1200" dirty="0">
                <a:cs typeface="Arial" pitchFamily="34" charset="0"/>
              </a:rPr>
              <a:t>Trip </a:t>
            </a:r>
          </a:p>
        </p:txBody>
      </p:sp>
      <p:sp>
        <p:nvSpPr>
          <p:cNvPr id="67" name="Rectangle 43"/>
          <p:cNvSpPr>
            <a:spLocks noChangeArrowheads="1"/>
          </p:cNvSpPr>
          <p:nvPr/>
        </p:nvSpPr>
        <p:spPr bwMode="auto">
          <a:xfrm>
            <a:off x="5581129" y="3284662"/>
            <a:ext cx="338137" cy="519112"/>
          </a:xfrm>
          <a:prstGeom prst="rect">
            <a:avLst/>
          </a:prstGeom>
          <a:noFill/>
          <a:ln w="9525">
            <a:noFill/>
            <a:miter lim="800000"/>
            <a:headEnd/>
            <a:tailEnd/>
          </a:ln>
        </p:spPr>
        <p:txBody>
          <a:bodyPr wrap="none">
            <a:spAutoFit/>
          </a:bodyPr>
          <a:lstStyle/>
          <a:p>
            <a:r>
              <a:rPr lang="x-none" sz="2800">
                <a:cs typeface="Arial" pitchFamily="34" charset="0"/>
              </a:rPr>
              <a:t>وَ</a:t>
            </a:r>
            <a:endParaRPr lang="en-GB" sz="2800">
              <a:cs typeface="Arial" pitchFamily="34" charset="0"/>
            </a:endParaRPr>
          </a:p>
        </p:txBody>
      </p:sp>
      <p:sp>
        <p:nvSpPr>
          <p:cNvPr id="68" name="Rectangle 43"/>
          <p:cNvSpPr>
            <a:spLocks noChangeArrowheads="1"/>
          </p:cNvSpPr>
          <p:nvPr/>
        </p:nvSpPr>
        <p:spPr bwMode="auto">
          <a:xfrm>
            <a:off x="5508104" y="3645024"/>
            <a:ext cx="436562" cy="274638"/>
          </a:xfrm>
          <a:prstGeom prst="rect">
            <a:avLst/>
          </a:prstGeom>
          <a:noFill/>
          <a:ln w="9525">
            <a:noFill/>
            <a:miter lim="800000"/>
            <a:headEnd/>
            <a:tailEnd/>
          </a:ln>
        </p:spPr>
        <p:txBody>
          <a:bodyPr wrap="none">
            <a:spAutoFit/>
          </a:bodyPr>
          <a:lstStyle/>
          <a:p>
            <a:r>
              <a:rPr lang="en-GB" sz="1200">
                <a:cs typeface="Arial" pitchFamily="34" charset="0"/>
              </a:rPr>
              <a:t>and</a:t>
            </a:r>
          </a:p>
        </p:txBody>
      </p:sp>
      <p:sp>
        <p:nvSpPr>
          <p:cNvPr id="69" name="Line 96"/>
          <p:cNvSpPr>
            <a:spLocks noChangeShapeType="1"/>
          </p:cNvSpPr>
          <p:nvPr/>
        </p:nvSpPr>
        <p:spPr bwMode="auto">
          <a:xfrm flipH="1">
            <a:off x="7236295" y="3645024"/>
            <a:ext cx="432817" cy="7200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en-GB"/>
          </a:p>
        </p:txBody>
      </p:sp>
      <p:sp>
        <p:nvSpPr>
          <p:cNvPr id="70" name="Rectangle 20"/>
          <p:cNvSpPr>
            <a:spLocks noChangeArrowheads="1"/>
          </p:cNvSpPr>
          <p:nvPr/>
        </p:nvSpPr>
        <p:spPr bwMode="auto">
          <a:xfrm>
            <a:off x="3275856" y="3573016"/>
            <a:ext cx="885825" cy="519113"/>
          </a:xfrm>
          <a:prstGeom prst="rect">
            <a:avLst/>
          </a:prstGeom>
          <a:noFill/>
          <a:ln w="9525">
            <a:noFill/>
            <a:miter lim="800000"/>
            <a:headEnd/>
            <a:tailEnd/>
          </a:ln>
        </p:spPr>
        <p:txBody>
          <a:bodyPr wrap="none">
            <a:spAutoFit/>
          </a:bodyPr>
          <a:lstStyle/>
          <a:p>
            <a:r>
              <a:rPr lang="x-none" sz="2800">
                <a:cs typeface="Arial" pitchFamily="34" charset="0"/>
              </a:rPr>
              <a:t>السفرة</a:t>
            </a:r>
            <a:endParaRPr lang="en-US" sz="2800">
              <a:cs typeface="Arial" pitchFamily="34" charset="0"/>
            </a:endParaRPr>
          </a:p>
        </p:txBody>
      </p:sp>
      <p:sp>
        <p:nvSpPr>
          <p:cNvPr id="71" name="Rectangle 56"/>
          <p:cNvSpPr>
            <a:spLocks noChangeArrowheads="1"/>
          </p:cNvSpPr>
          <p:nvPr/>
        </p:nvSpPr>
        <p:spPr bwMode="auto">
          <a:xfrm>
            <a:off x="3491756" y="3960366"/>
            <a:ext cx="488950" cy="274638"/>
          </a:xfrm>
          <a:prstGeom prst="rect">
            <a:avLst/>
          </a:prstGeom>
          <a:noFill/>
          <a:ln w="9525">
            <a:noFill/>
            <a:miter lim="800000"/>
            <a:headEnd/>
            <a:tailEnd/>
          </a:ln>
        </p:spPr>
        <p:txBody>
          <a:bodyPr wrap="none">
            <a:spAutoFit/>
          </a:bodyPr>
          <a:lstStyle/>
          <a:p>
            <a:r>
              <a:rPr lang="en-US" sz="1200" dirty="0">
                <a:cs typeface="Arial" pitchFamily="34" charset="0"/>
              </a:rPr>
              <a:t>Trip </a:t>
            </a:r>
          </a:p>
        </p:txBody>
      </p:sp>
      <p:sp>
        <p:nvSpPr>
          <p:cNvPr id="72" name="Line 96"/>
          <p:cNvSpPr>
            <a:spLocks noChangeShapeType="1"/>
          </p:cNvSpPr>
          <p:nvPr/>
        </p:nvSpPr>
        <p:spPr bwMode="auto">
          <a:xfrm flipH="1">
            <a:off x="4139952" y="3573016"/>
            <a:ext cx="432817" cy="7200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en-GB"/>
          </a:p>
        </p:txBody>
      </p:sp>
      <p:pic>
        <p:nvPicPr>
          <p:cNvPr id="6147" name="Picture 3"/>
          <p:cNvPicPr>
            <a:picLocks noChangeAspect="1" noChangeArrowheads="1"/>
          </p:cNvPicPr>
          <p:nvPr/>
        </p:nvPicPr>
        <p:blipFill>
          <a:blip r:embed="rId3" cstate="print"/>
          <a:srcRect l="18254" t="17516" r="10133" b="15547"/>
          <a:stretch>
            <a:fillRect/>
          </a:stretch>
        </p:blipFill>
        <p:spPr bwMode="auto">
          <a:xfrm>
            <a:off x="1043608" y="1196752"/>
            <a:ext cx="6984776" cy="4896544"/>
          </a:xfrm>
          <a:prstGeom prst="rect">
            <a:avLst/>
          </a:prstGeom>
          <a:noFill/>
          <a:ln w="9525">
            <a:noFill/>
            <a:miter lim="800000"/>
            <a:headEnd/>
            <a:tailEnd/>
          </a:ln>
        </p:spPr>
      </p:pic>
      <p:sp>
        <p:nvSpPr>
          <p:cNvPr id="73" name="Oval 72"/>
          <p:cNvSpPr/>
          <p:nvPr/>
        </p:nvSpPr>
        <p:spPr>
          <a:xfrm>
            <a:off x="1907704" y="2060848"/>
            <a:ext cx="4608512" cy="2952328"/>
          </a:xfrm>
          <a:prstGeom prst="ellipse">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5"/>
          <p:cNvSpPr>
            <a:spLocks noChangeArrowheads="1"/>
          </p:cNvSpPr>
          <p:nvPr/>
        </p:nvSpPr>
        <p:spPr bwMode="auto">
          <a:xfrm>
            <a:off x="5148064" y="4999136"/>
            <a:ext cx="698500" cy="519113"/>
          </a:xfrm>
          <a:prstGeom prst="rect">
            <a:avLst/>
          </a:prstGeom>
          <a:noFill/>
          <a:ln w="9525">
            <a:noFill/>
            <a:miter lim="800000"/>
            <a:headEnd/>
            <a:tailEnd/>
          </a:ln>
        </p:spPr>
        <p:txBody>
          <a:bodyPr wrap="none">
            <a:spAutoFit/>
          </a:bodyPr>
          <a:lstStyle/>
          <a:p>
            <a:r>
              <a:rPr lang="x-none" sz="2800">
                <a:cs typeface="Arial" pitchFamily="34" charset="0"/>
              </a:rPr>
              <a:t>زرنا</a:t>
            </a:r>
            <a:endParaRPr lang="en-US" sz="2800">
              <a:cs typeface="Arial" pitchFamily="34" charset="0"/>
            </a:endParaRPr>
          </a:p>
        </p:txBody>
      </p:sp>
      <p:sp>
        <p:nvSpPr>
          <p:cNvPr id="75" name="Rectangle 11"/>
          <p:cNvSpPr>
            <a:spLocks noChangeArrowheads="1"/>
          </p:cNvSpPr>
          <p:nvPr/>
        </p:nvSpPr>
        <p:spPr bwMode="auto">
          <a:xfrm>
            <a:off x="3492004" y="4240386"/>
            <a:ext cx="1617663" cy="519112"/>
          </a:xfrm>
          <a:prstGeom prst="rect">
            <a:avLst/>
          </a:prstGeom>
          <a:noFill/>
          <a:ln w="9525">
            <a:noFill/>
            <a:miter lim="800000"/>
            <a:headEnd/>
            <a:tailEnd/>
          </a:ln>
        </p:spPr>
        <p:txBody>
          <a:bodyPr wrap="none">
            <a:spAutoFit/>
          </a:bodyPr>
          <a:lstStyle/>
          <a:p>
            <a:r>
              <a:rPr lang="x-none" sz="2800" dirty="0">
                <a:cs typeface="Arial" pitchFamily="34" charset="0"/>
              </a:rPr>
              <a:t>مراكز تسوق</a:t>
            </a:r>
            <a:endParaRPr lang="en-US" sz="2800" dirty="0">
              <a:cs typeface="Arial" pitchFamily="34" charset="0"/>
            </a:endParaRPr>
          </a:p>
        </p:txBody>
      </p:sp>
      <p:sp>
        <p:nvSpPr>
          <p:cNvPr id="76" name="Rectangle 13"/>
          <p:cNvSpPr>
            <a:spLocks noChangeArrowheads="1"/>
          </p:cNvSpPr>
          <p:nvPr/>
        </p:nvSpPr>
        <p:spPr bwMode="auto">
          <a:xfrm>
            <a:off x="2627784" y="4293096"/>
            <a:ext cx="822325" cy="519113"/>
          </a:xfrm>
          <a:prstGeom prst="rect">
            <a:avLst/>
          </a:prstGeom>
          <a:noFill/>
          <a:ln w="9525">
            <a:noFill/>
            <a:miter lim="800000"/>
            <a:headEnd/>
            <a:tailEnd/>
          </a:ln>
        </p:spPr>
        <p:txBody>
          <a:bodyPr wrap="none">
            <a:spAutoFit/>
          </a:bodyPr>
          <a:lstStyle/>
          <a:p>
            <a:r>
              <a:rPr lang="x-none" sz="2800">
                <a:cs typeface="Arial" pitchFamily="34" charset="0"/>
              </a:rPr>
              <a:t>فاخرة</a:t>
            </a:r>
            <a:endParaRPr lang="en-US" sz="2800">
              <a:cs typeface="Arial" pitchFamily="34" charset="0"/>
            </a:endParaRPr>
          </a:p>
        </p:txBody>
      </p:sp>
      <p:sp>
        <p:nvSpPr>
          <p:cNvPr id="77" name="Rectangle 15"/>
          <p:cNvSpPr>
            <a:spLocks noChangeArrowheads="1"/>
          </p:cNvSpPr>
          <p:nvPr/>
        </p:nvSpPr>
        <p:spPr bwMode="auto">
          <a:xfrm>
            <a:off x="7638628" y="4638476"/>
            <a:ext cx="1289050" cy="519113"/>
          </a:xfrm>
          <a:prstGeom prst="rect">
            <a:avLst/>
          </a:prstGeom>
          <a:noFill/>
          <a:ln w="9525">
            <a:noFill/>
            <a:miter lim="800000"/>
            <a:headEnd/>
            <a:tailEnd/>
          </a:ln>
        </p:spPr>
        <p:txBody>
          <a:bodyPr wrap="none">
            <a:spAutoFit/>
          </a:bodyPr>
          <a:lstStyle/>
          <a:p>
            <a:r>
              <a:rPr lang="x-none" sz="2800">
                <a:cs typeface="Arial" pitchFamily="34" charset="0"/>
              </a:rPr>
              <a:t>في المساء</a:t>
            </a:r>
            <a:endParaRPr lang="en-US" sz="2800">
              <a:cs typeface="Arial" pitchFamily="34" charset="0"/>
            </a:endParaRPr>
          </a:p>
        </p:txBody>
      </p:sp>
      <p:sp>
        <p:nvSpPr>
          <p:cNvPr id="78" name="Rectangle 17"/>
          <p:cNvSpPr>
            <a:spLocks noChangeArrowheads="1"/>
          </p:cNvSpPr>
          <p:nvPr/>
        </p:nvSpPr>
        <p:spPr bwMode="auto">
          <a:xfrm>
            <a:off x="6228184" y="4149080"/>
            <a:ext cx="1174750" cy="519112"/>
          </a:xfrm>
          <a:prstGeom prst="rect">
            <a:avLst/>
          </a:prstGeom>
          <a:noFill/>
          <a:ln w="9525">
            <a:noFill/>
            <a:miter lim="800000"/>
            <a:headEnd/>
            <a:tailEnd/>
          </a:ln>
        </p:spPr>
        <p:txBody>
          <a:bodyPr wrap="none">
            <a:spAutoFit/>
          </a:bodyPr>
          <a:lstStyle/>
          <a:p>
            <a:r>
              <a:rPr lang="x-none" sz="2800">
                <a:cs typeface="Arial" pitchFamily="34" charset="0"/>
              </a:rPr>
              <a:t>ذهبنا إلى</a:t>
            </a:r>
            <a:endParaRPr lang="en-US" sz="2800">
              <a:cs typeface="Arial" pitchFamily="34" charset="0"/>
            </a:endParaRPr>
          </a:p>
        </p:txBody>
      </p:sp>
      <p:sp>
        <p:nvSpPr>
          <p:cNvPr id="79" name="Rectangle 33"/>
          <p:cNvSpPr>
            <a:spLocks noChangeArrowheads="1"/>
          </p:cNvSpPr>
          <p:nvPr/>
        </p:nvSpPr>
        <p:spPr bwMode="auto">
          <a:xfrm>
            <a:off x="1488282" y="5981972"/>
            <a:ext cx="779462" cy="519113"/>
          </a:xfrm>
          <a:prstGeom prst="rect">
            <a:avLst/>
          </a:prstGeom>
          <a:noFill/>
          <a:ln w="9525">
            <a:noFill/>
            <a:miter lim="800000"/>
            <a:headEnd/>
            <a:tailEnd/>
          </a:ln>
        </p:spPr>
        <p:txBody>
          <a:bodyPr wrap="none">
            <a:spAutoFit/>
          </a:bodyPr>
          <a:lstStyle/>
          <a:p>
            <a:r>
              <a:rPr lang="x-none" sz="2800">
                <a:cs typeface="Arial" pitchFamily="34" charset="0"/>
              </a:rPr>
              <a:t>جميل</a:t>
            </a:r>
            <a:endParaRPr lang="en-US" sz="2800">
              <a:cs typeface="Arial" pitchFamily="34" charset="0"/>
            </a:endParaRPr>
          </a:p>
        </p:txBody>
      </p:sp>
      <p:sp>
        <p:nvSpPr>
          <p:cNvPr id="80" name="Rectangle 37"/>
          <p:cNvSpPr>
            <a:spLocks noChangeArrowheads="1"/>
          </p:cNvSpPr>
          <p:nvPr/>
        </p:nvSpPr>
        <p:spPr bwMode="auto">
          <a:xfrm>
            <a:off x="6228184" y="5013176"/>
            <a:ext cx="1038225" cy="519113"/>
          </a:xfrm>
          <a:prstGeom prst="rect">
            <a:avLst/>
          </a:prstGeom>
          <a:noFill/>
          <a:ln w="9525">
            <a:noFill/>
            <a:miter lim="800000"/>
            <a:headEnd/>
            <a:tailEnd/>
          </a:ln>
        </p:spPr>
        <p:txBody>
          <a:bodyPr wrap="none">
            <a:spAutoFit/>
          </a:bodyPr>
          <a:lstStyle/>
          <a:p>
            <a:r>
              <a:rPr lang="x-none" sz="2800">
                <a:cs typeface="Arial" pitchFamily="34" charset="0"/>
              </a:rPr>
              <a:t>بعد ذلك</a:t>
            </a:r>
          </a:p>
        </p:txBody>
      </p:sp>
      <p:sp>
        <p:nvSpPr>
          <p:cNvPr id="81" name="Rectangle 38"/>
          <p:cNvSpPr>
            <a:spLocks noChangeArrowheads="1"/>
          </p:cNvSpPr>
          <p:nvPr/>
        </p:nvSpPr>
        <p:spPr bwMode="auto">
          <a:xfrm>
            <a:off x="107504" y="4293096"/>
            <a:ext cx="1546225" cy="519113"/>
          </a:xfrm>
          <a:prstGeom prst="rect">
            <a:avLst/>
          </a:prstGeom>
          <a:noFill/>
          <a:ln w="9525">
            <a:noFill/>
            <a:miter lim="800000"/>
            <a:headEnd/>
            <a:tailEnd/>
          </a:ln>
        </p:spPr>
        <p:txBody>
          <a:bodyPr wrap="none">
            <a:spAutoFit/>
          </a:bodyPr>
          <a:lstStyle/>
          <a:p>
            <a:r>
              <a:rPr lang="x-none" sz="2800">
                <a:cs typeface="Arial" pitchFamily="34" charset="0"/>
              </a:rPr>
              <a:t>وسط المدينة</a:t>
            </a:r>
            <a:endParaRPr lang="en-US" sz="2800">
              <a:cs typeface="Arial" pitchFamily="34" charset="0"/>
            </a:endParaRPr>
          </a:p>
        </p:txBody>
      </p:sp>
      <p:sp>
        <p:nvSpPr>
          <p:cNvPr id="82" name="Rectangle 40"/>
          <p:cNvSpPr>
            <a:spLocks noChangeArrowheads="1"/>
          </p:cNvSpPr>
          <p:nvPr/>
        </p:nvSpPr>
        <p:spPr bwMode="auto">
          <a:xfrm>
            <a:off x="3275856" y="4941168"/>
            <a:ext cx="1674813" cy="519113"/>
          </a:xfrm>
          <a:prstGeom prst="rect">
            <a:avLst/>
          </a:prstGeom>
          <a:noFill/>
          <a:ln w="9525">
            <a:noFill/>
            <a:miter lim="800000"/>
            <a:headEnd/>
            <a:tailEnd/>
          </a:ln>
        </p:spPr>
        <p:txBody>
          <a:bodyPr wrap="none">
            <a:spAutoFit/>
          </a:bodyPr>
          <a:lstStyle/>
          <a:p>
            <a:r>
              <a:rPr lang="x-none" sz="2800">
                <a:cs typeface="Arial" pitchFamily="34" charset="0"/>
              </a:rPr>
              <a:t>معالم تاريخية</a:t>
            </a:r>
            <a:endParaRPr lang="en-US" sz="2800">
              <a:cs typeface="Arial" pitchFamily="34" charset="0"/>
            </a:endParaRPr>
          </a:p>
        </p:txBody>
      </p:sp>
      <p:sp>
        <p:nvSpPr>
          <p:cNvPr id="83" name="Rectangle 41"/>
          <p:cNvSpPr>
            <a:spLocks noChangeArrowheads="1"/>
          </p:cNvSpPr>
          <p:nvPr/>
        </p:nvSpPr>
        <p:spPr bwMode="auto">
          <a:xfrm>
            <a:off x="7524328" y="4005064"/>
            <a:ext cx="1403350" cy="519112"/>
          </a:xfrm>
          <a:prstGeom prst="rect">
            <a:avLst/>
          </a:prstGeom>
          <a:noFill/>
          <a:ln w="9525">
            <a:noFill/>
            <a:miter lim="800000"/>
            <a:headEnd/>
            <a:tailEnd/>
          </a:ln>
        </p:spPr>
        <p:txBody>
          <a:bodyPr wrap="none">
            <a:spAutoFit/>
          </a:bodyPr>
          <a:lstStyle/>
          <a:p>
            <a:r>
              <a:rPr lang="x-none" sz="2800" dirty="0">
                <a:cs typeface="Arial" pitchFamily="34" charset="0"/>
              </a:rPr>
              <a:t>في الصباح</a:t>
            </a:r>
            <a:endParaRPr lang="en-US" sz="2800" dirty="0">
              <a:cs typeface="Arial" pitchFamily="34" charset="0"/>
            </a:endParaRPr>
          </a:p>
        </p:txBody>
      </p:sp>
      <p:sp>
        <p:nvSpPr>
          <p:cNvPr id="84" name="Rectangle 44"/>
          <p:cNvSpPr>
            <a:spLocks noChangeArrowheads="1"/>
          </p:cNvSpPr>
          <p:nvPr/>
        </p:nvSpPr>
        <p:spPr bwMode="auto">
          <a:xfrm>
            <a:off x="5148064" y="5445224"/>
            <a:ext cx="928687" cy="274637"/>
          </a:xfrm>
          <a:prstGeom prst="rect">
            <a:avLst/>
          </a:prstGeom>
          <a:noFill/>
          <a:ln w="9525">
            <a:noFill/>
            <a:miter lim="800000"/>
            <a:headEnd/>
            <a:tailEnd/>
          </a:ln>
        </p:spPr>
        <p:txBody>
          <a:bodyPr wrap="none">
            <a:spAutoFit/>
          </a:bodyPr>
          <a:lstStyle/>
          <a:p>
            <a:r>
              <a:rPr lang="en-US" sz="1200" dirty="0">
                <a:cs typeface="Arial" pitchFamily="34" charset="0"/>
              </a:rPr>
              <a:t>We visited </a:t>
            </a:r>
          </a:p>
        </p:txBody>
      </p:sp>
      <p:sp>
        <p:nvSpPr>
          <p:cNvPr id="85" name="Rectangle 49"/>
          <p:cNvSpPr>
            <a:spLocks noChangeArrowheads="1"/>
          </p:cNvSpPr>
          <p:nvPr/>
        </p:nvSpPr>
        <p:spPr bwMode="auto">
          <a:xfrm>
            <a:off x="3707904" y="4653136"/>
            <a:ext cx="1408113" cy="274637"/>
          </a:xfrm>
          <a:prstGeom prst="rect">
            <a:avLst/>
          </a:prstGeom>
          <a:noFill/>
          <a:ln w="9525">
            <a:noFill/>
            <a:miter lim="800000"/>
            <a:headEnd/>
            <a:tailEnd/>
          </a:ln>
        </p:spPr>
        <p:txBody>
          <a:bodyPr wrap="none">
            <a:spAutoFit/>
          </a:bodyPr>
          <a:lstStyle/>
          <a:p>
            <a:r>
              <a:rPr lang="en-US" sz="1200" dirty="0">
                <a:cs typeface="Arial" pitchFamily="34" charset="0"/>
              </a:rPr>
              <a:t>Shopping centers </a:t>
            </a:r>
          </a:p>
        </p:txBody>
      </p:sp>
      <p:sp>
        <p:nvSpPr>
          <p:cNvPr id="86" name="Rectangle 51"/>
          <p:cNvSpPr>
            <a:spLocks noChangeArrowheads="1"/>
          </p:cNvSpPr>
          <p:nvPr/>
        </p:nvSpPr>
        <p:spPr bwMode="auto">
          <a:xfrm>
            <a:off x="2613497" y="4705846"/>
            <a:ext cx="884237" cy="274638"/>
          </a:xfrm>
          <a:prstGeom prst="rect">
            <a:avLst/>
          </a:prstGeom>
          <a:noFill/>
          <a:ln w="9525">
            <a:noFill/>
            <a:miter lim="800000"/>
            <a:headEnd/>
            <a:tailEnd/>
          </a:ln>
        </p:spPr>
        <p:txBody>
          <a:bodyPr wrap="none">
            <a:spAutoFit/>
          </a:bodyPr>
          <a:lstStyle/>
          <a:p>
            <a:r>
              <a:rPr lang="en-US" sz="1200" dirty="0">
                <a:cs typeface="Arial" pitchFamily="34" charset="0"/>
              </a:rPr>
              <a:t>Luxurious </a:t>
            </a:r>
          </a:p>
        </p:txBody>
      </p:sp>
      <p:sp>
        <p:nvSpPr>
          <p:cNvPr id="87" name="Rectangle 53"/>
          <p:cNvSpPr>
            <a:spLocks noChangeArrowheads="1"/>
          </p:cNvSpPr>
          <p:nvPr/>
        </p:nvSpPr>
        <p:spPr bwMode="auto">
          <a:xfrm>
            <a:off x="7775153" y="5051226"/>
            <a:ext cx="1138237" cy="274638"/>
          </a:xfrm>
          <a:prstGeom prst="rect">
            <a:avLst/>
          </a:prstGeom>
          <a:noFill/>
          <a:ln w="9525">
            <a:noFill/>
            <a:miter lim="800000"/>
            <a:headEnd/>
            <a:tailEnd/>
          </a:ln>
        </p:spPr>
        <p:txBody>
          <a:bodyPr wrap="none">
            <a:spAutoFit/>
          </a:bodyPr>
          <a:lstStyle/>
          <a:p>
            <a:r>
              <a:rPr lang="en-US" sz="1200" dirty="0">
                <a:cs typeface="Arial" pitchFamily="34" charset="0"/>
              </a:rPr>
              <a:t>In the evening</a:t>
            </a:r>
          </a:p>
        </p:txBody>
      </p:sp>
      <p:sp>
        <p:nvSpPr>
          <p:cNvPr id="88" name="Rectangle 54"/>
          <p:cNvSpPr>
            <a:spLocks noChangeArrowheads="1"/>
          </p:cNvSpPr>
          <p:nvPr/>
        </p:nvSpPr>
        <p:spPr bwMode="auto">
          <a:xfrm>
            <a:off x="6299621" y="4561830"/>
            <a:ext cx="946150" cy="274637"/>
          </a:xfrm>
          <a:prstGeom prst="rect">
            <a:avLst/>
          </a:prstGeom>
          <a:noFill/>
          <a:ln w="9525">
            <a:noFill/>
            <a:miter lim="800000"/>
            <a:headEnd/>
            <a:tailEnd/>
          </a:ln>
        </p:spPr>
        <p:txBody>
          <a:bodyPr wrap="none">
            <a:spAutoFit/>
          </a:bodyPr>
          <a:lstStyle/>
          <a:p>
            <a:r>
              <a:rPr lang="en-US" sz="1200" dirty="0">
                <a:cs typeface="Arial" pitchFamily="34" charset="0"/>
              </a:rPr>
              <a:t>We went to</a:t>
            </a:r>
          </a:p>
        </p:txBody>
      </p:sp>
      <p:sp>
        <p:nvSpPr>
          <p:cNvPr id="89" name="Rectangle 70"/>
          <p:cNvSpPr>
            <a:spLocks noChangeArrowheads="1"/>
          </p:cNvSpPr>
          <p:nvPr/>
        </p:nvSpPr>
        <p:spPr bwMode="auto">
          <a:xfrm>
            <a:off x="6228184" y="5425926"/>
            <a:ext cx="803275" cy="274638"/>
          </a:xfrm>
          <a:prstGeom prst="rect">
            <a:avLst/>
          </a:prstGeom>
          <a:noFill/>
          <a:ln w="9525">
            <a:noFill/>
            <a:miter lim="800000"/>
            <a:headEnd/>
            <a:tailEnd/>
          </a:ln>
        </p:spPr>
        <p:txBody>
          <a:bodyPr wrap="none">
            <a:spAutoFit/>
          </a:bodyPr>
          <a:lstStyle/>
          <a:p>
            <a:r>
              <a:rPr lang="en-US" sz="1200" dirty="0">
                <a:cs typeface="Arial" pitchFamily="34" charset="0"/>
              </a:rPr>
              <a:t>After that</a:t>
            </a:r>
            <a:endParaRPr lang="ur-PK" sz="1200" dirty="0">
              <a:cs typeface="Arial" pitchFamily="34" charset="0"/>
            </a:endParaRPr>
          </a:p>
        </p:txBody>
      </p:sp>
      <p:sp>
        <p:nvSpPr>
          <p:cNvPr id="90" name="Rectangle 71"/>
          <p:cNvSpPr>
            <a:spLocks noChangeArrowheads="1"/>
          </p:cNvSpPr>
          <p:nvPr/>
        </p:nvSpPr>
        <p:spPr bwMode="auto">
          <a:xfrm>
            <a:off x="323404" y="4705846"/>
            <a:ext cx="1225550" cy="274638"/>
          </a:xfrm>
          <a:prstGeom prst="rect">
            <a:avLst/>
          </a:prstGeom>
          <a:noFill/>
          <a:ln w="9525">
            <a:noFill/>
            <a:miter lim="800000"/>
            <a:headEnd/>
            <a:tailEnd/>
          </a:ln>
        </p:spPr>
        <p:txBody>
          <a:bodyPr wrap="none">
            <a:spAutoFit/>
          </a:bodyPr>
          <a:lstStyle/>
          <a:p>
            <a:r>
              <a:rPr lang="en-US" sz="1200" dirty="0">
                <a:cs typeface="Arial" pitchFamily="34" charset="0"/>
              </a:rPr>
              <a:t>The city centre </a:t>
            </a:r>
          </a:p>
        </p:txBody>
      </p:sp>
      <p:sp>
        <p:nvSpPr>
          <p:cNvPr id="91" name="Rectangle 73"/>
          <p:cNvSpPr>
            <a:spLocks noChangeArrowheads="1"/>
          </p:cNvSpPr>
          <p:nvPr/>
        </p:nvSpPr>
        <p:spPr bwMode="auto">
          <a:xfrm>
            <a:off x="3491756" y="5353918"/>
            <a:ext cx="1206500" cy="274638"/>
          </a:xfrm>
          <a:prstGeom prst="rect">
            <a:avLst/>
          </a:prstGeom>
          <a:noFill/>
          <a:ln w="9525">
            <a:noFill/>
            <a:miter lim="800000"/>
            <a:headEnd/>
            <a:tailEnd/>
          </a:ln>
        </p:spPr>
        <p:txBody>
          <a:bodyPr wrap="none">
            <a:spAutoFit/>
          </a:bodyPr>
          <a:lstStyle/>
          <a:p>
            <a:r>
              <a:rPr lang="en-US" sz="1200" dirty="0">
                <a:cs typeface="Arial" pitchFamily="34" charset="0"/>
              </a:rPr>
              <a:t>Historical sites </a:t>
            </a:r>
          </a:p>
        </p:txBody>
      </p:sp>
      <p:sp>
        <p:nvSpPr>
          <p:cNvPr id="92" name="Rectangle 74"/>
          <p:cNvSpPr>
            <a:spLocks noChangeArrowheads="1"/>
          </p:cNvSpPr>
          <p:nvPr/>
        </p:nvSpPr>
        <p:spPr bwMode="auto">
          <a:xfrm>
            <a:off x="7740228" y="4417814"/>
            <a:ext cx="1198562" cy="274637"/>
          </a:xfrm>
          <a:prstGeom prst="rect">
            <a:avLst/>
          </a:prstGeom>
          <a:noFill/>
          <a:ln w="9525">
            <a:noFill/>
            <a:miter lim="800000"/>
            <a:headEnd/>
            <a:tailEnd/>
          </a:ln>
        </p:spPr>
        <p:txBody>
          <a:bodyPr wrap="none">
            <a:spAutoFit/>
          </a:bodyPr>
          <a:lstStyle/>
          <a:p>
            <a:r>
              <a:rPr lang="en-US" sz="1200" dirty="0">
                <a:cs typeface="Arial" pitchFamily="34" charset="0"/>
              </a:rPr>
              <a:t>In the morning </a:t>
            </a:r>
          </a:p>
        </p:txBody>
      </p:sp>
      <p:sp>
        <p:nvSpPr>
          <p:cNvPr id="93" name="Rectangle 77"/>
          <p:cNvSpPr>
            <a:spLocks noChangeArrowheads="1"/>
          </p:cNvSpPr>
          <p:nvPr/>
        </p:nvSpPr>
        <p:spPr bwMode="auto">
          <a:xfrm>
            <a:off x="1559719" y="6394722"/>
            <a:ext cx="530225" cy="274638"/>
          </a:xfrm>
          <a:prstGeom prst="rect">
            <a:avLst/>
          </a:prstGeom>
          <a:noFill/>
          <a:ln w="9525">
            <a:noFill/>
            <a:miter lim="800000"/>
            <a:headEnd/>
            <a:tailEnd/>
          </a:ln>
        </p:spPr>
        <p:txBody>
          <a:bodyPr wrap="none">
            <a:spAutoFit/>
          </a:bodyPr>
          <a:lstStyle/>
          <a:p>
            <a:r>
              <a:rPr lang="en-US" sz="1200">
                <a:cs typeface="Arial" pitchFamily="34" charset="0"/>
              </a:rPr>
              <a:t>Nice </a:t>
            </a:r>
          </a:p>
        </p:txBody>
      </p:sp>
      <p:sp>
        <p:nvSpPr>
          <p:cNvPr id="94" name="Rectangle 80"/>
          <p:cNvSpPr>
            <a:spLocks noChangeArrowheads="1"/>
          </p:cNvSpPr>
          <p:nvPr/>
        </p:nvSpPr>
        <p:spPr bwMode="auto">
          <a:xfrm>
            <a:off x="2411760" y="5877272"/>
            <a:ext cx="1428750" cy="519112"/>
          </a:xfrm>
          <a:prstGeom prst="rect">
            <a:avLst/>
          </a:prstGeom>
          <a:noFill/>
          <a:ln w="9525">
            <a:noFill/>
            <a:miter lim="800000"/>
            <a:headEnd/>
            <a:tailEnd/>
          </a:ln>
        </p:spPr>
        <p:txBody>
          <a:bodyPr wrap="none">
            <a:spAutoFit/>
          </a:bodyPr>
          <a:lstStyle/>
          <a:p>
            <a:r>
              <a:rPr lang="x-none" sz="2800" dirty="0">
                <a:cs typeface="Arial" pitchFamily="34" charset="0"/>
              </a:rPr>
              <a:t>كان الطقس</a:t>
            </a:r>
            <a:endParaRPr lang="en-US" sz="2800" dirty="0">
              <a:cs typeface="Arial" pitchFamily="34" charset="0"/>
            </a:endParaRPr>
          </a:p>
        </p:txBody>
      </p:sp>
      <p:sp>
        <p:nvSpPr>
          <p:cNvPr id="95" name="Rectangle 84"/>
          <p:cNvSpPr>
            <a:spLocks noChangeArrowheads="1"/>
          </p:cNvSpPr>
          <p:nvPr/>
        </p:nvSpPr>
        <p:spPr bwMode="auto">
          <a:xfrm>
            <a:off x="2556223" y="6323359"/>
            <a:ext cx="1341437" cy="274638"/>
          </a:xfrm>
          <a:prstGeom prst="rect">
            <a:avLst/>
          </a:prstGeom>
          <a:noFill/>
          <a:ln w="9525">
            <a:noFill/>
            <a:miter lim="800000"/>
            <a:headEnd/>
            <a:tailEnd/>
          </a:ln>
        </p:spPr>
        <p:txBody>
          <a:bodyPr wrap="none">
            <a:spAutoFit/>
          </a:bodyPr>
          <a:lstStyle/>
          <a:p>
            <a:r>
              <a:rPr lang="en-US" sz="1200" dirty="0">
                <a:cs typeface="Arial" pitchFamily="34" charset="0"/>
              </a:rPr>
              <a:t>The weather was</a:t>
            </a:r>
          </a:p>
        </p:txBody>
      </p:sp>
      <p:sp>
        <p:nvSpPr>
          <p:cNvPr id="96" name="Rectangle 89"/>
          <p:cNvSpPr>
            <a:spLocks noChangeArrowheads="1"/>
          </p:cNvSpPr>
          <p:nvPr/>
        </p:nvSpPr>
        <p:spPr bwMode="auto">
          <a:xfrm>
            <a:off x="47551" y="5962674"/>
            <a:ext cx="944562" cy="519112"/>
          </a:xfrm>
          <a:prstGeom prst="rect">
            <a:avLst/>
          </a:prstGeom>
          <a:noFill/>
          <a:ln w="9525">
            <a:noFill/>
            <a:miter lim="800000"/>
            <a:headEnd/>
            <a:tailEnd/>
          </a:ln>
        </p:spPr>
        <p:txBody>
          <a:bodyPr wrap="none">
            <a:spAutoFit/>
          </a:bodyPr>
          <a:lstStyle/>
          <a:p>
            <a:r>
              <a:rPr lang="x-none" sz="2800">
                <a:cs typeface="Arial" pitchFamily="34" charset="0"/>
              </a:rPr>
              <a:t>مشمس</a:t>
            </a:r>
            <a:endParaRPr lang="en-US" sz="2800">
              <a:cs typeface="Arial" pitchFamily="34" charset="0"/>
            </a:endParaRPr>
          </a:p>
        </p:txBody>
      </p:sp>
      <p:sp>
        <p:nvSpPr>
          <p:cNvPr id="97" name="Rectangle 92"/>
          <p:cNvSpPr>
            <a:spLocks noChangeArrowheads="1"/>
          </p:cNvSpPr>
          <p:nvPr/>
        </p:nvSpPr>
        <p:spPr bwMode="auto">
          <a:xfrm>
            <a:off x="263451" y="6394474"/>
            <a:ext cx="657225" cy="274637"/>
          </a:xfrm>
          <a:prstGeom prst="rect">
            <a:avLst/>
          </a:prstGeom>
          <a:noFill/>
          <a:ln w="9525">
            <a:noFill/>
            <a:miter lim="800000"/>
            <a:headEnd/>
            <a:tailEnd/>
          </a:ln>
        </p:spPr>
        <p:txBody>
          <a:bodyPr wrap="none">
            <a:spAutoFit/>
          </a:bodyPr>
          <a:lstStyle/>
          <a:p>
            <a:r>
              <a:rPr lang="en-US" sz="1200" dirty="0">
                <a:cs typeface="Arial" pitchFamily="34" charset="0"/>
              </a:rPr>
              <a:t>Sunny </a:t>
            </a:r>
          </a:p>
        </p:txBody>
      </p:sp>
      <p:sp>
        <p:nvSpPr>
          <p:cNvPr id="98" name="Rectangle 44"/>
          <p:cNvSpPr>
            <a:spLocks noChangeArrowheads="1"/>
          </p:cNvSpPr>
          <p:nvPr/>
        </p:nvSpPr>
        <p:spPr bwMode="auto">
          <a:xfrm>
            <a:off x="1067122" y="6034682"/>
            <a:ext cx="338137" cy="519112"/>
          </a:xfrm>
          <a:prstGeom prst="rect">
            <a:avLst/>
          </a:prstGeom>
          <a:noFill/>
          <a:ln w="9525">
            <a:noFill/>
            <a:miter lim="800000"/>
            <a:headEnd/>
            <a:tailEnd/>
          </a:ln>
        </p:spPr>
        <p:txBody>
          <a:bodyPr wrap="none">
            <a:spAutoFit/>
          </a:bodyPr>
          <a:lstStyle/>
          <a:p>
            <a:r>
              <a:rPr lang="x-none" sz="2800">
                <a:cs typeface="Arial" pitchFamily="34" charset="0"/>
              </a:rPr>
              <a:t>وَ</a:t>
            </a:r>
            <a:endParaRPr lang="en-GB" sz="2800">
              <a:cs typeface="Arial" pitchFamily="34" charset="0"/>
            </a:endParaRPr>
          </a:p>
        </p:txBody>
      </p:sp>
      <p:sp>
        <p:nvSpPr>
          <p:cNvPr id="99" name="Rectangle 44"/>
          <p:cNvSpPr>
            <a:spLocks noChangeArrowheads="1"/>
          </p:cNvSpPr>
          <p:nvPr/>
        </p:nvSpPr>
        <p:spPr bwMode="auto">
          <a:xfrm>
            <a:off x="1211584" y="6323607"/>
            <a:ext cx="436563" cy="274637"/>
          </a:xfrm>
          <a:prstGeom prst="rect">
            <a:avLst/>
          </a:prstGeom>
          <a:noFill/>
          <a:ln w="9525">
            <a:noFill/>
            <a:miter lim="800000"/>
            <a:headEnd/>
            <a:tailEnd/>
          </a:ln>
        </p:spPr>
        <p:txBody>
          <a:bodyPr wrap="none">
            <a:spAutoFit/>
          </a:bodyPr>
          <a:lstStyle/>
          <a:p>
            <a:r>
              <a:rPr lang="en-GB" sz="1200">
                <a:cs typeface="Arial" pitchFamily="34" charset="0"/>
              </a:rPr>
              <a:t>and</a:t>
            </a:r>
          </a:p>
        </p:txBody>
      </p:sp>
      <p:sp>
        <p:nvSpPr>
          <p:cNvPr id="102" name="Line 97"/>
          <p:cNvSpPr>
            <a:spLocks noChangeShapeType="1"/>
          </p:cNvSpPr>
          <p:nvPr/>
        </p:nvSpPr>
        <p:spPr bwMode="auto">
          <a:xfrm flipH="1">
            <a:off x="5292080" y="4509120"/>
            <a:ext cx="574799" cy="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en-GB"/>
          </a:p>
        </p:txBody>
      </p:sp>
      <p:sp>
        <p:nvSpPr>
          <p:cNvPr id="103" name="Rectangle 102"/>
          <p:cNvSpPr/>
          <p:nvPr/>
        </p:nvSpPr>
        <p:spPr>
          <a:xfrm>
            <a:off x="1763688" y="4293096"/>
            <a:ext cx="591829" cy="523220"/>
          </a:xfrm>
          <a:prstGeom prst="rect">
            <a:avLst/>
          </a:prstGeom>
        </p:spPr>
        <p:txBody>
          <a:bodyPr wrap="none">
            <a:spAutoFit/>
          </a:bodyPr>
          <a:lstStyle/>
          <a:p>
            <a:r>
              <a:rPr lang="x-none" sz="2800" dirty="0">
                <a:solidFill>
                  <a:prstClr val="black"/>
                </a:solidFill>
                <a:cs typeface="Arial" pitchFamily="34" charset="0"/>
              </a:rPr>
              <a:t>في </a:t>
            </a:r>
            <a:endParaRPr lang="en-GB" dirty="0"/>
          </a:p>
        </p:txBody>
      </p:sp>
      <p:sp>
        <p:nvSpPr>
          <p:cNvPr id="104" name="Rectangle 103"/>
          <p:cNvSpPr/>
          <p:nvPr/>
        </p:nvSpPr>
        <p:spPr>
          <a:xfrm>
            <a:off x="2483768" y="5013176"/>
            <a:ext cx="591829" cy="523220"/>
          </a:xfrm>
          <a:prstGeom prst="rect">
            <a:avLst/>
          </a:prstGeom>
        </p:spPr>
        <p:txBody>
          <a:bodyPr wrap="none">
            <a:spAutoFit/>
          </a:bodyPr>
          <a:lstStyle/>
          <a:p>
            <a:r>
              <a:rPr lang="x-none" sz="2800" dirty="0">
                <a:solidFill>
                  <a:prstClr val="black"/>
                </a:solidFill>
                <a:cs typeface="Arial" pitchFamily="34" charset="0"/>
              </a:rPr>
              <a:t>في </a:t>
            </a:r>
            <a:endParaRPr lang="en-GB" dirty="0"/>
          </a:p>
        </p:txBody>
      </p:sp>
      <p:sp>
        <p:nvSpPr>
          <p:cNvPr id="105" name="Rectangle 38"/>
          <p:cNvSpPr>
            <a:spLocks noChangeArrowheads="1"/>
          </p:cNvSpPr>
          <p:nvPr/>
        </p:nvSpPr>
        <p:spPr bwMode="auto">
          <a:xfrm>
            <a:off x="323652" y="4960466"/>
            <a:ext cx="1941513" cy="523875"/>
          </a:xfrm>
          <a:prstGeom prst="rect">
            <a:avLst/>
          </a:prstGeom>
          <a:noFill/>
          <a:ln w="9525">
            <a:noFill/>
            <a:miter lim="800000"/>
            <a:headEnd/>
            <a:tailEnd/>
          </a:ln>
        </p:spPr>
        <p:txBody>
          <a:bodyPr wrap="none">
            <a:spAutoFit/>
          </a:bodyPr>
          <a:lstStyle/>
          <a:p>
            <a:r>
              <a:rPr lang="ar-EG" sz="2800"/>
              <a:t>ضواحي</a:t>
            </a:r>
            <a:r>
              <a:rPr lang="x-none" sz="2800">
                <a:cs typeface="Arial" pitchFamily="34" charset="0"/>
              </a:rPr>
              <a:t> المدينة</a:t>
            </a:r>
            <a:endParaRPr lang="en-US" sz="2800">
              <a:cs typeface="Arial" pitchFamily="34" charset="0"/>
            </a:endParaRPr>
          </a:p>
        </p:txBody>
      </p:sp>
      <p:sp>
        <p:nvSpPr>
          <p:cNvPr id="106" name="Rectangle 71"/>
          <p:cNvSpPr>
            <a:spLocks noChangeArrowheads="1"/>
          </p:cNvSpPr>
          <p:nvPr/>
        </p:nvSpPr>
        <p:spPr bwMode="auto">
          <a:xfrm>
            <a:off x="539552" y="5373216"/>
            <a:ext cx="1766888" cy="276225"/>
          </a:xfrm>
          <a:prstGeom prst="rect">
            <a:avLst/>
          </a:prstGeom>
          <a:noFill/>
          <a:ln w="9525">
            <a:noFill/>
            <a:miter lim="800000"/>
            <a:headEnd/>
            <a:tailEnd/>
          </a:ln>
        </p:spPr>
        <p:txBody>
          <a:bodyPr wrap="none">
            <a:spAutoFit/>
          </a:bodyPr>
          <a:lstStyle/>
          <a:p>
            <a:r>
              <a:rPr lang="en-US" sz="1200">
                <a:cs typeface="Arial" pitchFamily="34" charset="0"/>
              </a:rPr>
              <a:t>The outskirts of the city</a:t>
            </a:r>
          </a:p>
        </p:txBody>
      </p:sp>
      <p:sp>
        <p:nvSpPr>
          <p:cNvPr id="107" name="Rectangle 74"/>
          <p:cNvSpPr>
            <a:spLocks noChangeArrowheads="1"/>
          </p:cNvSpPr>
          <p:nvPr/>
        </p:nvSpPr>
        <p:spPr bwMode="auto">
          <a:xfrm>
            <a:off x="7452444" y="5824562"/>
            <a:ext cx="1482725" cy="519112"/>
          </a:xfrm>
          <a:prstGeom prst="rect">
            <a:avLst/>
          </a:prstGeom>
          <a:noFill/>
          <a:ln w="9525">
            <a:noFill/>
            <a:miter lim="800000"/>
            <a:headEnd/>
            <a:tailEnd/>
          </a:ln>
        </p:spPr>
        <p:txBody>
          <a:bodyPr wrap="none">
            <a:spAutoFit/>
          </a:bodyPr>
          <a:lstStyle/>
          <a:p>
            <a:r>
              <a:rPr lang="x-none" sz="2800">
                <a:cs typeface="Arial" pitchFamily="34" charset="0"/>
              </a:rPr>
              <a:t>نزلنا في ...</a:t>
            </a:r>
            <a:endParaRPr lang="en-US" sz="2800">
              <a:cs typeface="Arial" pitchFamily="34" charset="0"/>
            </a:endParaRPr>
          </a:p>
        </p:txBody>
      </p:sp>
      <p:sp>
        <p:nvSpPr>
          <p:cNvPr id="108" name="Rectangle 75"/>
          <p:cNvSpPr>
            <a:spLocks noChangeArrowheads="1"/>
          </p:cNvSpPr>
          <p:nvPr/>
        </p:nvSpPr>
        <p:spPr bwMode="auto">
          <a:xfrm>
            <a:off x="5944504" y="5877272"/>
            <a:ext cx="693737" cy="519113"/>
          </a:xfrm>
          <a:prstGeom prst="rect">
            <a:avLst/>
          </a:prstGeom>
          <a:noFill/>
          <a:ln w="9525">
            <a:noFill/>
            <a:miter lim="800000"/>
            <a:headEnd/>
            <a:tailEnd/>
          </a:ln>
        </p:spPr>
        <p:txBody>
          <a:bodyPr wrap="none">
            <a:spAutoFit/>
          </a:bodyPr>
          <a:lstStyle/>
          <a:p>
            <a:r>
              <a:rPr lang="x-none" sz="2800">
                <a:cs typeface="Arial" pitchFamily="34" charset="0"/>
              </a:rPr>
              <a:t>فندق</a:t>
            </a:r>
            <a:endParaRPr lang="en-US" sz="2800">
              <a:cs typeface="Arial" pitchFamily="34" charset="0"/>
            </a:endParaRPr>
          </a:p>
        </p:txBody>
      </p:sp>
      <p:sp>
        <p:nvSpPr>
          <p:cNvPr id="109" name="Rectangle 114"/>
          <p:cNvSpPr>
            <a:spLocks noChangeArrowheads="1"/>
          </p:cNvSpPr>
          <p:nvPr/>
        </p:nvSpPr>
        <p:spPr bwMode="auto">
          <a:xfrm>
            <a:off x="7668344" y="6237312"/>
            <a:ext cx="1216025" cy="274637"/>
          </a:xfrm>
          <a:prstGeom prst="rect">
            <a:avLst/>
          </a:prstGeom>
          <a:noFill/>
          <a:ln w="9525">
            <a:noFill/>
            <a:miter lim="800000"/>
            <a:headEnd/>
            <a:tailEnd/>
          </a:ln>
        </p:spPr>
        <p:txBody>
          <a:bodyPr wrap="none">
            <a:spAutoFit/>
          </a:bodyPr>
          <a:lstStyle/>
          <a:p>
            <a:r>
              <a:rPr lang="en-US" sz="1200" dirty="0">
                <a:cs typeface="Arial" pitchFamily="34" charset="0"/>
              </a:rPr>
              <a:t>We stayed in…</a:t>
            </a:r>
          </a:p>
        </p:txBody>
      </p:sp>
      <p:sp>
        <p:nvSpPr>
          <p:cNvPr id="110" name="Rectangle 115"/>
          <p:cNvSpPr>
            <a:spLocks noChangeArrowheads="1"/>
          </p:cNvSpPr>
          <p:nvPr/>
        </p:nvSpPr>
        <p:spPr bwMode="auto">
          <a:xfrm>
            <a:off x="6160404" y="6290022"/>
            <a:ext cx="700087" cy="274638"/>
          </a:xfrm>
          <a:prstGeom prst="rect">
            <a:avLst/>
          </a:prstGeom>
          <a:noFill/>
          <a:ln w="9525">
            <a:noFill/>
            <a:miter lim="800000"/>
            <a:headEnd/>
            <a:tailEnd/>
          </a:ln>
        </p:spPr>
        <p:txBody>
          <a:bodyPr wrap="none">
            <a:spAutoFit/>
          </a:bodyPr>
          <a:lstStyle/>
          <a:p>
            <a:r>
              <a:rPr lang="en-US" sz="1200" dirty="0">
                <a:cs typeface="Arial" pitchFamily="34" charset="0"/>
              </a:rPr>
              <a:t>A hotel </a:t>
            </a:r>
          </a:p>
        </p:txBody>
      </p:sp>
      <p:sp>
        <p:nvSpPr>
          <p:cNvPr id="111" name="Rectangle 44"/>
          <p:cNvSpPr>
            <a:spLocks noChangeArrowheads="1"/>
          </p:cNvSpPr>
          <p:nvPr/>
        </p:nvSpPr>
        <p:spPr bwMode="auto">
          <a:xfrm>
            <a:off x="2627784" y="5445224"/>
            <a:ext cx="300082" cy="276999"/>
          </a:xfrm>
          <a:prstGeom prst="rect">
            <a:avLst/>
          </a:prstGeom>
          <a:noFill/>
          <a:ln w="9525">
            <a:noFill/>
            <a:miter lim="800000"/>
            <a:headEnd/>
            <a:tailEnd/>
          </a:ln>
        </p:spPr>
        <p:txBody>
          <a:bodyPr wrap="none">
            <a:spAutoFit/>
          </a:bodyPr>
          <a:lstStyle/>
          <a:p>
            <a:r>
              <a:rPr lang="en-GB" sz="1200" dirty="0" smtClean="0">
                <a:cs typeface="Arial" pitchFamily="34" charset="0"/>
              </a:rPr>
              <a:t>in</a:t>
            </a:r>
            <a:endParaRPr lang="en-GB" sz="1200" dirty="0">
              <a:cs typeface="Arial" pitchFamily="34" charset="0"/>
            </a:endParaRPr>
          </a:p>
        </p:txBody>
      </p:sp>
      <p:sp>
        <p:nvSpPr>
          <p:cNvPr id="112" name="Rectangle 111"/>
          <p:cNvSpPr/>
          <p:nvPr/>
        </p:nvSpPr>
        <p:spPr>
          <a:xfrm>
            <a:off x="6860491" y="5805264"/>
            <a:ext cx="591829" cy="523220"/>
          </a:xfrm>
          <a:prstGeom prst="rect">
            <a:avLst/>
          </a:prstGeom>
        </p:spPr>
        <p:txBody>
          <a:bodyPr wrap="none">
            <a:spAutoFit/>
          </a:bodyPr>
          <a:lstStyle/>
          <a:p>
            <a:r>
              <a:rPr lang="x-none" sz="2800" dirty="0">
                <a:solidFill>
                  <a:prstClr val="black"/>
                </a:solidFill>
                <a:cs typeface="Arial" pitchFamily="34" charset="0"/>
              </a:rPr>
              <a:t>في </a:t>
            </a:r>
            <a:endParaRPr lang="en-GB" dirty="0"/>
          </a:p>
        </p:txBody>
      </p:sp>
      <p:sp>
        <p:nvSpPr>
          <p:cNvPr id="113" name="Rectangle 44"/>
          <p:cNvSpPr>
            <a:spLocks noChangeArrowheads="1"/>
          </p:cNvSpPr>
          <p:nvPr/>
        </p:nvSpPr>
        <p:spPr bwMode="auto">
          <a:xfrm>
            <a:off x="7004507" y="6237312"/>
            <a:ext cx="300082" cy="276999"/>
          </a:xfrm>
          <a:prstGeom prst="rect">
            <a:avLst/>
          </a:prstGeom>
          <a:noFill/>
          <a:ln w="9525">
            <a:noFill/>
            <a:miter lim="800000"/>
            <a:headEnd/>
            <a:tailEnd/>
          </a:ln>
        </p:spPr>
        <p:txBody>
          <a:bodyPr wrap="none">
            <a:spAutoFit/>
          </a:bodyPr>
          <a:lstStyle/>
          <a:p>
            <a:r>
              <a:rPr lang="en-GB" sz="1200" dirty="0" smtClean="0">
                <a:cs typeface="Arial" pitchFamily="34" charset="0"/>
              </a:rPr>
              <a:t>in</a:t>
            </a:r>
            <a:endParaRPr lang="en-GB" sz="1200" dirty="0">
              <a:cs typeface="Arial" pitchFamily="34" charset="0"/>
            </a:endParaRPr>
          </a:p>
        </p:txBody>
      </p:sp>
      <p:sp>
        <p:nvSpPr>
          <p:cNvPr id="114" name="Rectangle 75"/>
          <p:cNvSpPr>
            <a:spLocks noChangeArrowheads="1"/>
          </p:cNvSpPr>
          <p:nvPr/>
        </p:nvSpPr>
        <p:spPr bwMode="auto">
          <a:xfrm>
            <a:off x="4139952" y="5949280"/>
            <a:ext cx="740908" cy="523220"/>
          </a:xfrm>
          <a:prstGeom prst="rect">
            <a:avLst/>
          </a:prstGeom>
          <a:noFill/>
          <a:ln w="9525">
            <a:noFill/>
            <a:miter lim="800000"/>
            <a:headEnd/>
            <a:tailEnd/>
          </a:ln>
        </p:spPr>
        <p:txBody>
          <a:bodyPr wrap="none">
            <a:spAutoFit/>
          </a:bodyPr>
          <a:lstStyle/>
          <a:p>
            <a:r>
              <a:rPr lang="x-none" sz="2800" dirty="0" smtClean="0">
                <a:cs typeface="Arial" pitchFamily="34" charset="0"/>
              </a:rPr>
              <a:t>نجوم</a:t>
            </a:r>
            <a:endParaRPr lang="en-US" sz="2800" dirty="0">
              <a:cs typeface="Arial" pitchFamily="34" charset="0"/>
            </a:endParaRPr>
          </a:p>
        </p:txBody>
      </p:sp>
      <p:sp>
        <p:nvSpPr>
          <p:cNvPr id="115" name="Rectangle 115"/>
          <p:cNvSpPr>
            <a:spLocks noChangeArrowheads="1"/>
          </p:cNvSpPr>
          <p:nvPr/>
        </p:nvSpPr>
        <p:spPr bwMode="auto">
          <a:xfrm>
            <a:off x="4355852" y="6362030"/>
            <a:ext cx="478208" cy="276999"/>
          </a:xfrm>
          <a:prstGeom prst="rect">
            <a:avLst/>
          </a:prstGeom>
          <a:noFill/>
          <a:ln w="9525">
            <a:noFill/>
            <a:miter lim="800000"/>
            <a:headEnd/>
            <a:tailEnd/>
          </a:ln>
        </p:spPr>
        <p:txBody>
          <a:bodyPr wrap="none">
            <a:spAutoFit/>
          </a:bodyPr>
          <a:lstStyle/>
          <a:p>
            <a:r>
              <a:rPr lang="en-US" sz="1200" dirty="0" smtClean="0">
                <a:cs typeface="Arial" pitchFamily="34" charset="0"/>
              </a:rPr>
              <a:t>stars</a:t>
            </a:r>
            <a:endParaRPr lang="en-US" sz="1200" dirty="0">
              <a:cs typeface="Arial" pitchFamily="34" charset="0"/>
            </a:endParaRPr>
          </a:p>
        </p:txBody>
      </p:sp>
      <p:sp>
        <p:nvSpPr>
          <p:cNvPr id="116" name="Rectangle 115"/>
          <p:cNvSpPr/>
          <p:nvPr/>
        </p:nvSpPr>
        <p:spPr>
          <a:xfrm>
            <a:off x="5148064" y="5930116"/>
            <a:ext cx="797013" cy="523220"/>
          </a:xfrm>
          <a:prstGeom prst="rect">
            <a:avLst/>
          </a:prstGeom>
        </p:spPr>
        <p:txBody>
          <a:bodyPr wrap="none">
            <a:spAutoFit/>
          </a:bodyPr>
          <a:lstStyle/>
          <a:p>
            <a:r>
              <a:rPr lang="x-none" sz="2800" dirty="0" smtClean="0">
                <a:solidFill>
                  <a:prstClr val="black"/>
                </a:solidFill>
                <a:cs typeface="Arial" pitchFamily="34" charset="0"/>
              </a:rPr>
              <a:t>أربعة</a:t>
            </a:r>
            <a:endParaRPr lang="en-GB" dirty="0"/>
          </a:p>
        </p:txBody>
      </p:sp>
      <p:sp>
        <p:nvSpPr>
          <p:cNvPr id="117" name="Rectangle 44"/>
          <p:cNvSpPr>
            <a:spLocks noChangeArrowheads="1"/>
          </p:cNvSpPr>
          <p:nvPr/>
        </p:nvSpPr>
        <p:spPr bwMode="auto">
          <a:xfrm>
            <a:off x="5436096" y="6309320"/>
            <a:ext cx="263214" cy="276999"/>
          </a:xfrm>
          <a:prstGeom prst="rect">
            <a:avLst/>
          </a:prstGeom>
          <a:noFill/>
          <a:ln w="9525">
            <a:noFill/>
            <a:miter lim="800000"/>
            <a:headEnd/>
            <a:tailEnd/>
          </a:ln>
        </p:spPr>
        <p:txBody>
          <a:bodyPr wrap="none">
            <a:spAutoFit/>
          </a:bodyPr>
          <a:lstStyle/>
          <a:p>
            <a:r>
              <a:rPr lang="en-GB" sz="1200" dirty="0" smtClean="0">
                <a:cs typeface="Arial" pitchFamily="34" charset="0"/>
              </a:rPr>
              <a:t>4</a:t>
            </a:r>
            <a:endParaRPr lang="en-GB" sz="1200" dirty="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3"/>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6147"/>
                                        </p:tgtEl>
                                        <p:attrNameLst>
                                          <p:attrName>style.visibility</p:attrName>
                                        </p:attrNameLst>
                                      </p:cBhvr>
                                      <p:to>
                                        <p:strVal val="visible"/>
                                      </p:to>
                                    </p:set>
                                    <p:anim calcmode="lin" valueType="num">
                                      <p:cBhvr>
                                        <p:cTn id="13" dur="500" fill="hold"/>
                                        <p:tgtEl>
                                          <p:spTgt spid="6147"/>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6147"/>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6147"/>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xit" presetSubtype="0" fill="hold" grpId="1" nodeType="clickEffect">
                                  <p:stCondLst>
                                    <p:cond delay="0"/>
                                  </p:stCondLst>
                                  <p:childTnLst>
                                    <p:anim calcmode="lin" valueType="num">
                                      <p:cBhvr>
                                        <p:cTn id="20" dur="1000"/>
                                        <p:tgtEl>
                                          <p:spTgt spid="73"/>
                                        </p:tgtEl>
                                        <p:attrNameLst>
                                          <p:attrName>ppt_w</p:attrName>
                                        </p:attrNameLst>
                                      </p:cBhvr>
                                      <p:tavLst>
                                        <p:tav tm="0">
                                          <p:val>
                                            <p:strVal val="ppt_w"/>
                                          </p:val>
                                        </p:tav>
                                        <p:tav tm="100000">
                                          <p:val>
                                            <p:fltVal val="0"/>
                                          </p:val>
                                        </p:tav>
                                      </p:tavLst>
                                    </p:anim>
                                    <p:anim calcmode="lin" valueType="num">
                                      <p:cBhvr>
                                        <p:cTn id="21" dur="1000"/>
                                        <p:tgtEl>
                                          <p:spTgt spid="73"/>
                                        </p:tgtEl>
                                        <p:attrNameLst>
                                          <p:attrName>ppt_h</p:attrName>
                                        </p:attrNameLst>
                                      </p:cBhvr>
                                      <p:tavLst>
                                        <p:tav tm="0">
                                          <p:val>
                                            <p:strVal val="ppt_h"/>
                                          </p:val>
                                        </p:tav>
                                        <p:tav tm="100000">
                                          <p:val>
                                            <p:fltVal val="0"/>
                                          </p:val>
                                        </p:tav>
                                      </p:tavLst>
                                    </p:anim>
                                    <p:anim calcmode="lin" valueType="num">
                                      <p:cBhvr>
                                        <p:cTn id="22" dur="1000"/>
                                        <p:tgtEl>
                                          <p:spTgt spid="73"/>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3" dur="1000"/>
                                        <p:tgtEl>
                                          <p:spTgt spid="73"/>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4" dur="1" fill="hold">
                                          <p:stCondLst>
                                            <p:cond delay="999"/>
                                          </p:stCondLst>
                                        </p:cTn>
                                        <p:tgtEl>
                                          <p:spTgt spid="73"/>
                                        </p:tgtEl>
                                        <p:attrNameLst>
                                          <p:attrName>style.visibility</p:attrName>
                                        </p:attrNameLst>
                                      </p:cBhvr>
                                      <p:to>
                                        <p:strVal val="hidden"/>
                                      </p:to>
                                    </p:set>
                                  </p:childTnLst>
                                </p:cTn>
                              </p:par>
                              <p:par>
                                <p:cTn id="25" presetID="15" presetClass="exit" presetSubtype="0" fill="hold" nodeType="withEffect">
                                  <p:stCondLst>
                                    <p:cond delay="0"/>
                                  </p:stCondLst>
                                  <p:childTnLst>
                                    <p:anim calcmode="lin" valueType="num">
                                      <p:cBhvr>
                                        <p:cTn id="26" dur="1000"/>
                                        <p:tgtEl>
                                          <p:spTgt spid="6147"/>
                                        </p:tgtEl>
                                        <p:attrNameLst>
                                          <p:attrName>ppt_w</p:attrName>
                                        </p:attrNameLst>
                                      </p:cBhvr>
                                      <p:tavLst>
                                        <p:tav tm="0">
                                          <p:val>
                                            <p:strVal val="ppt_w"/>
                                          </p:val>
                                        </p:tav>
                                        <p:tav tm="100000">
                                          <p:val>
                                            <p:fltVal val="0"/>
                                          </p:val>
                                        </p:tav>
                                      </p:tavLst>
                                    </p:anim>
                                    <p:anim calcmode="lin" valueType="num">
                                      <p:cBhvr>
                                        <p:cTn id="27" dur="1000"/>
                                        <p:tgtEl>
                                          <p:spTgt spid="6147"/>
                                        </p:tgtEl>
                                        <p:attrNameLst>
                                          <p:attrName>ppt_h</p:attrName>
                                        </p:attrNameLst>
                                      </p:cBhvr>
                                      <p:tavLst>
                                        <p:tav tm="0">
                                          <p:val>
                                            <p:strVal val="ppt_h"/>
                                          </p:val>
                                        </p:tav>
                                        <p:tav tm="100000">
                                          <p:val>
                                            <p:fltVal val="0"/>
                                          </p:val>
                                        </p:tav>
                                      </p:tavLst>
                                    </p:anim>
                                    <p:anim calcmode="lin" valueType="num">
                                      <p:cBhvr>
                                        <p:cTn id="28" dur="1000"/>
                                        <p:tgtEl>
                                          <p:spTgt spid="614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9" dur="1000"/>
                                        <p:tgtEl>
                                          <p:spTgt spid="614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0" dur="1" fill="hold">
                                          <p:stCondLst>
                                            <p:cond delay="999"/>
                                          </p:stCondLst>
                                        </p:cTn>
                                        <p:tgtEl>
                                          <p:spTgt spid="614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70" decel="100000"/>
                                        <p:tgtEl>
                                          <p:spTgt spid="14"/>
                                        </p:tgtEl>
                                      </p:cBhvr>
                                    </p:animEffect>
                                    <p:animScale>
                                      <p:cBhvr>
                                        <p:cTn id="36" dur="770" decel="100000"/>
                                        <p:tgtEl>
                                          <p:spTgt spid="14"/>
                                        </p:tgtEl>
                                      </p:cBhvr>
                                      <p:from x="10000" y="10000"/>
                                      <p:to x="200000" y="450000"/>
                                    </p:animScale>
                                    <p:animScale>
                                      <p:cBhvr>
                                        <p:cTn id="37" dur="1230" accel="100000" fill="hold">
                                          <p:stCondLst>
                                            <p:cond delay="770"/>
                                          </p:stCondLst>
                                        </p:cTn>
                                        <p:tgtEl>
                                          <p:spTgt spid="14"/>
                                        </p:tgtEl>
                                      </p:cBhvr>
                                      <p:from x="200000" y="450000"/>
                                      <p:to x="100000" y="100000"/>
                                    </p:animScale>
                                    <p:set>
                                      <p:cBhvr>
                                        <p:cTn id="38" dur="770" fill="hold"/>
                                        <p:tgtEl>
                                          <p:spTgt spid="14"/>
                                        </p:tgtEl>
                                        <p:attrNameLst>
                                          <p:attrName>ppt_x</p:attrName>
                                        </p:attrNameLst>
                                      </p:cBhvr>
                                      <p:to>
                                        <p:strVal val="(0.5)"/>
                                      </p:to>
                                    </p:set>
                                    <p:anim from="(0.5)" to="(#ppt_x)" calcmode="lin" valueType="num">
                                      <p:cBhvr>
                                        <p:cTn id="39" dur="1230" accel="100000" fill="hold">
                                          <p:stCondLst>
                                            <p:cond delay="770"/>
                                          </p:stCondLst>
                                        </p:cTn>
                                        <p:tgtEl>
                                          <p:spTgt spid="14"/>
                                        </p:tgtEl>
                                        <p:attrNameLst>
                                          <p:attrName>ppt_x</p:attrName>
                                        </p:attrNameLst>
                                      </p:cBhvr>
                                    </p:anim>
                                    <p:set>
                                      <p:cBhvr>
                                        <p:cTn id="40" dur="770" fill="hold"/>
                                        <p:tgtEl>
                                          <p:spTgt spid="14"/>
                                        </p:tgtEl>
                                        <p:attrNameLst>
                                          <p:attrName>ppt_y</p:attrName>
                                        </p:attrNameLst>
                                      </p:cBhvr>
                                      <p:to>
                                        <p:strVal val="(#ppt_y+0.4)"/>
                                      </p:to>
                                    </p:set>
                                    <p:anim from="(#ppt_y+0.4)" to="(#ppt_y)" calcmode="lin" valueType="num">
                                      <p:cBhvr>
                                        <p:cTn id="41" dur="1230" accel="100000" fill="hold">
                                          <p:stCondLst>
                                            <p:cond delay="770"/>
                                          </p:stCondLst>
                                        </p:cTn>
                                        <p:tgtEl>
                                          <p:spTgt spid="14"/>
                                        </p:tgtEl>
                                        <p:attrNameLst>
                                          <p:attrName>ppt_y</p:attrName>
                                        </p:attrNameLst>
                                      </p:cBhvr>
                                    </p:anim>
                                  </p:childTnLst>
                                </p:cTn>
                              </p:par>
                              <p:par>
                                <p:cTn id="42" presetID="51"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770" decel="100000"/>
                                        <p:tgtEl>
                                          <p:spTgt spid="15"/>
                                        </p:tgtEl>
                                      </p:cBhvr>
                                    </p:animEffect>
                                    <p:animScale>
                                      <p:cBhvr>
                                        <p:cTn id="45" dur="770" decel="100000"/>
                                        <p:tgtEl>
                                          <p:spTgt spid="15"/>
                                        </p:tgtEl>
                                      </p:cBhvr>
                                      <p:from x="10000" y="10000"/>
                                      <p:to x="200000" y="450000"/>
                                    </p:animScale>
                                    <p:animScale>
                                      <p:cBhvr>
                                        <p:cTn id="46" dur="1230" accel="100000" fill="hold">
                                          <p:stCondLst>
                                            <p:cond delay="770"/>
                                          </p:stCondLst>
                                        </p:cTn>
                                        <p:tgtEl>
                                          <p:spTgt spid="15"/>
                                        </p:tgtEl>
                                      </p:cBhvr>
                                      <p:from x="200000" y="450000"/>
                                      <p:to x="100000" y="100000"/>
                                    </p:animScale>
                                    <p:set>
                                      <p:cBhvr>
                                        <p:cTn id="47" dur="770" fill="hold"/>
                                        <p:tgtEl>
                                          <p:spTgt spid="15"/>
                                        </p:tgtEl>
                                        <p:attrNameLst>
                                          <p:attrName>ppt_x</p:attrName>
                                        </p:attrNameLst>
                                      </p:cBhvr>
                                      <p:to>
                                        <p:strVal val="(0.5)"/>
                                      </p:to>
                                    </p:set>
                                    <p:anim from="(0.5)" to="(#ppt_x)" calcmode="lin" valueType="num">
                                      <p:cBhvr>
                                        <p:cTn id="48" dur="1230" accel="100000" fill="hold">
                                          <p:stCondLst>
                                            <p:cond delay="770"/>
                                          </p:stCondLst>
                                        </p:cTn>
                                        <p:tgtEl>
                                          <p:spTgt spid="15"/>
                                        </p:tgtEl>
                                        <p:attrNameLst>
                                          <p:attrName>ppt_x</p:attrName>
                                        </p:attrNameLst>
                                      </p:cBhvr>
                                    </p:anim>
                                    <p:set>
                                      <p:cBhvr>
                                        <p:cTn id="49" dur="770" fill="hold"/>
                                        <p:tgtEl>
                                          <p:spTgt spid="15"/>
                                        </p:tgtEl>
                                        <p:attrNameLst>
                                          <p:attrName>ppt_y</p:attrName>
                                        </p:attrNameLst>
                                      </p:cBhvr>
                                      <p:to>
                                        <p:strVal val="(#ppt_y+0.4)"/>
                                      </p:to>
                                    </p:set>
                                    <p:anim from="(#ppt_y+0.4)" to="(#ppt_y)" calcmode="lin" valueType="num">
                                      <p:cBhvr>
                                        <p:cTn id="50" dur="1230" accel="100000" fill="hold">
                                          <p:stCondLst>
                                            <p:cond delay="770"/>
                                          </p:stCondLst>
                                        </p:cTn>
                                        <p:tgtEl>
                                          <p:spTgt spid="15"/>
                                        </p:tgtEl>
                                        <p:attrNameLst>
                                          <p:attrName>ppt_y</p:attrName>
                                        </p:attrNameLst>
                                      </p:cBhvr>
                                    </p:anim>
                                  </p:childTnLst>
                                </p:cTn>
                              </p:par>
                              <p:par>
                                <p:cTn id="51" presetID="51"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770" decel="100000"/>
                                        <p:tgtEl>
                                          <p:spTgt spid="16"/>
                                        </p:tgtEl>
                                      </p:cBhvr>
                                    </p:animEffect>
                                    <p:animScale>
                                      <p:cBhvr>
                                        <p:cTn id="54" dur="770" decel="100000"/>
                                        <p:tgtEl>
                                          <p:spTgt spid="16"/>
                                        </p:tgtEl>
                                      </p:cBhvr>
                                      <p:from x="10000" y="10000"/>
                                      <p:to x="200000" y="450000"/>
                                    </p:animScale>
                                    <p:animScale>
                                      <p:cBhvr>
                                        <p:cTn id="55" dur="1230" accel="100000" fill="hold">
                                          <p:stCondLst>
                                            <p:cond delay="770"/>
                                          </p:stCondLst>
                                        </p:cTn>
                                        <p:tgtEl>
                                          <p:spTgt spid="16"/>
                                        </p:tgtEl>
                                      </p:cBhvr>
                                      <p:from x="200000" y="450000"/>
                                      <p:to x="100000" y="100000"/>
                                    </p:animScale>
                                    <p:set>
                                      <p:cBhvr>
                                        <p:cTn id="56" dur="770" fill="hold"/>
                                        <p:tgtEl>
                                          <p:spTgt spid="16"/>
                                        </p:tgtEl>
                                        <p:attrNameLst>
                                          <p:attrName>ppt_x</p:attrName>
                                        </p:attrNameLst>
                                      </p:cBhvr>
                                      <p:to>
                                        <p:strVal val="(0.5)"/>
                                      </p:to>
                                    </p:set>
                                    <p:anim from="(0.5)" to="(#ppt_x)" calcmode="lin" valueType="num">
                                      <p:cBhvr>
                                        <p:cTn id="57" dur="1230" accel="100000" fill="hold">
                                          <p:stCondLst>
                                            <p:cond delay="770"/>
                                          </p:stCondLst>
                                        </p:cTn>
                                        <p:tgtEl>
                                          <p:spTgt spid="16"/>
                                        </p:tgtEl>
                                        <p:attrNameLst>
                                          <p:attrName>ppt_x</p:attrName>
                                        </p:attrNameLst>
                                      </p:cBhvr>
                                    </p:anim>
                                    <p:set>
                                      <p:cBhvr>
                                        <p:cTn id="58" dur="770" fill="hold"/>
                                        <p:tgtEl>
                                          <p:spTgt spid="16"/>
                                        </p:tgtEl>
                                        <p:attrNameLst>
                                          <p:attrName>ppt_y</p:attrName>
                                        </p:attrNameLst>
                                      </p:cBhvr>
                                      <p:to>
                                        <p:strVal val="(#ppt_y+0.4)"/>
                                      </p:to>
                                    </p:set>
                                    <p:anim from="(#ppt_y+0.4)" to="(#ppt_y)" calcmode="lin" valueType="num">
                                      <p:cBhvr>
                                        <p:cTn id="59" dur="1230" accel="100000" fill="hold">
                                          <p:stCondLst>
                                            <p:cond delay="770"/>
                                          </p:stCondLst>
                                        </p:cTn>
                                        <p:tgtEl>
                                          <p:spTgt spid="16"/>
                                        </p:tgtEl>
                                        <p:attrNameLst>
                                          <p:attrName>ppt_y</p:attrName>
                                        </p:attrNameLst>
                                      </p:cBhvr>
                                    </p:anim>
                                  </p:childTnLst>
                                </p:cTn>
                              </p:par>
                              <p:par>
                                <p:cTn id="60" presetID="51"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70" decel="100000"/>
                                        <p:tgtEl>
                                          <p:spTgt spid="17"/>
                                        </p:tgtEl>
                                      </p:cBhvr>
                                    </p:animEffect>
                                    <p:animScale>
                                      <p:cBhvr>
                                        <p:cTn id="63" dur="770" decel="100000"/>
                                        <p:tgtEl>
                                          <p:spTgt spid="17"/>
                                        </p:tgtEl>
                                      </p:cBhvr>
                                      <p:from x="10000" y="10000"/>
                                      <p:to x="200000" y="450000"/>
                                    </p:animScale>
                                    <p:animScale>
                                      <p:cBhvr>
                                        <p:cTn id="64" dur="1230" accel="100000" fill="hold">
                                          <p:stCondLst>
                                            <p:cond delay="770"/>
                                          </p:stCondLst>
                                        </p:cTn>
                                        <p:tgtEl>
                                          <p:spTgt spid="17"/>
                                        </p:tgtEl>
                                      </p:cBhvr>
                                      <p:from x="200000" y="450000"/>
                                      <p:to x="100000" y="100000"/>
                                    </p:animScale>
                                    <p:set>
                                      <p:cBhvr>
                                        <p:cTn id="65" dur="770" fill="hold"/>
                                        <p:tgtEl>
                                          <p:spTgt spid="17"/>
                                        </p:tgtEl>
                                        <p:attrNameLst>
                                          <p:attrName>ppt_x</p:attrName>
                                        </p:attrNameLst>
                                      </p:cBhvr>
                                      <p:to>
                                        <p:strVal val="(0.5)"/>
                                      </p:to>
                                    </p:set>
                                    <p:anim from="(0.5)" to="(#ppt_x)" calcmode="lin" valueType="num">
                                      <p:cBhvr>
                                        <p:cTn id="66" dur="1230" accel="100000" fill="hold">
                                          <p:stCondLst>
                                            <p:cond delay="770"/>
                                          </p:stCondLst>
                                        </p:cTn>
                                        <p:tgtEl>
                                          <p:spTgt spid="17"/>
                                        </p:tgtEl>
                                        <p:attrNameLst>
                                          <p:attrName>ppt_x</p:attrName>
                                        </p:attrNameLst>
                                      </p:cBhvr>
                                    </p:anim>
                                    <p:set>
                                      <p:cBhvr>
                                        <p:cTn id="67" dur="770" fill="hold"/>
                                        <p:tgtEl>
                                          <p:spTgt spid="17"/>
                                        </p:tgtEl>
                                        <p:attrNameLst>
                                          <p:attrName>ppt_y</p:attrName>
                                        </p:attrNameLst>
                                      </p:cBhvr>
                                      <p:to>
                                        <p:strVal val="(#ppt_y+0.4)"/>
                                      </p:to>
                                    </p:set>
                                    <p:anim from="(#ppt_y+0.4)" to="(#ppt_y)" calcmode="lin" valueType="num">
                                      <p:cBhvr>
                                        <p:cTn id="68" dur="1230" accel="100000" fill="hold">
                                          <p:stCondLst>
                                            <p:cond delay="770"/>
                                          </p:stCondLst>
                                        </p:cTn>
                                        <p:tgtEl>
                                          <p:spTgt spid="17"/>
                                        </p:tgtEl>
                                        <p:attrNameLst>
                                          <p:attrName>ppt_y</p:attrName>
                                        </p:attrNameLst>
                                      </p:cBhvr>
                                    </p:anim>
                                  </p:childTnLst>
                                </p:cTn>
                              </p:par>
                              <p:par>
                                <p:cTn id="69" presetID="51"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770" decel="100000"/>
                                        <p:tgtEl>
                                          <p:spTgt spid="19"/>
                                        </p:tgtEl>
                                      </p:cBhvr>
                                    </p:animEffect>
                                    <p:animScale>
                                      <p:cBhvr>
                                        <p:cTn id="72" dur="770" decel="100000"/>
                                        <p:tgtEl>
                                          <p:spTgt spid="19"/>
                                        </p:tgtEl>
                                      </p:cBhvr>
                                      <p:from x="10000" y="10000"/>
                                      <p:to x="200000" y="450000"/>
                                    </p:animScale>
                                    <p:animScale>
                                      <p:cBhvr>
                                        <p:cTn id="73" dur="1230" accel="100000" fill="hold">
                                          <p:stCondLst>
                                            <p:cond delay="770"/>
                                          </p:stCondLst>
                                        </p:cTn>
                                        <p:tgtEl>
                                          <p:spTgt spid="19"/>
                                        </p:tgtEl>
                                      </p:cBhvr>
                                      <p:from x="200000" y="450000"/>
                                      <p:to x="100000" y="100000"/>
                                    </p:animScale>
                                    <p:set>
                                      <p:cBhvr>
                                        <p:cTn id="74" dur="770" fill="hold"/>
                                        <p:tgtEl>
                                          <p:spTgt spid="19"/>
                                        </p:tgtEl>
                                        <p:attrNameLst>
                                          <p:attrName>ppt_x</p:attrName>
                                        </p:attrNameLst>
                                      </p:cBhvr>
                                      <p:to>
                                        <p:strVal val="(0.5)"/>
                                      </p:to>
                                    </p:set>
                                    <p:anim from="(0.5)" to="(#ppt_x)" calcmode="lin" valueType="num">
                                      <p:cBhvr>
                                        <p:cTn id="75" dur="1230" accel="100000" fill="hold">
                                          <p:stCondLst>
                                            <p:cond delay="770"/>
                                          </p:stCondLst>
                                        </p:cTn>
                                        <p:tgtEl>
                                          <p:spTgt spid="19"/>
                                        </p:tgtEl>
                                        <p:attrNameLst>
                                          <p:attrName>ppt_x</p:attrName>
                                        </p:attrNameLst>
                                      </p:cBhvr>
                                    </p:anim>
                                    <p:set>
                                      <p:cBhvr>
                                        <p:cTn id="76" dur="770" fill="hold"/>
                                        <p:tgtEl>
                                          <p:spTgt spid="19"/>
                                        </p:tgtEl>
                                        <p:attrNameLst>
                                          <p:attrName>ppt_y</p:attrName>
                                        </p:attrNameLst>
                                      </p:cBhvr>
                                      <p:to>
                                        <p:strVal val="(#ppt_y+0.4)"/>
                                      </p:to>
                                    </p:set>
                                    <p:anim from="(#ppt_y+0.4)" to="(#ppt_y)" calcmode="lin" valueType="num">
                                      <p:cBhvr>
                                        <p:cTn id="77" dur="1230" accel="100000" fill="hold">
                                          <p:stCondLst>
                                            <p:cond delay="770"/>
                                          </p:stCondLst>
                                        </p:cTn>
                                        <p:tgtEl>
                                          <p:spTgt spid="19"/>
                                        </p:tgtEl>
                                        <p:attrNameLst>
                                          <p:attrName>ppt_y</p:attrName>
                                        </p:attrNameLst>
                                      </p:cBhvr>
                                    </p:anim>
                                  </p:childTnLst>
                                </p:cTn>
                              </p:par>
                              <p:par>
                                <p:cTn id="78" presetID="51"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770" decel="100000"/>
                                        <p:tgtEl>
                                          <p:spTgt spid="20"/>
                                        </p:tgtEl>
                                      </p:cBhvr>
                                    </p:animEffect>
                                    <p:animScale>
                                      <p:cBhvr>
                                        <p:cTn id="81" dur="770" decel="100000"/>
                                        <p:tgtEl>
                                          <p:spTgt spid="20"/>
                                        </p:tgtEl>
                                      </p:cBhvr>
                                      <p:from x="10000" y="10000"/>
                                      <p:to x="200000" y="450000"/>
                                    </p:animScale>
                                    <p:animScale>
                                      <p:cBhvr>
                                        <p:cTn id="82" dur="1230" accel="100000" fill="hold">
                                          <p:stCondLst>
                                            <p:cond delay="770"/>
                                          </p:stCondLst>
                                        </p:cTn>
                                        <p:tgtEl>
                                          <p:spTgt spid="20"/>
                                        </p:tgtEl>
                                      </p:cBhvr>
                                      <p:from x="200000" y="450000"/>
                                      <p:to x="100000" y="100000"/>
                                    </p:animScale>
                                    <p:set>
                                      <p:cBhvr>
                                        <p:cTn id="83" dur="770" fill="hold"/>
                                        <p:tgtEl>
                                          <p:spTgt spid="20"/>
                                        </p:tgtEl>
                                        <p:attrNameLst>
                                          <p:attrName>ppt_x</p:attrName>
                                        </p:attrNameLst>
                                      </p:cBhvr>
                                      <p:to>
                                        <p:strVal val="(0.5)"/>
                                      </p:to>
                                    </p:set>
                                    <p:anim from="(0.5)" to="(#ppt_x)" calcmode="lin" valueType="num">
                                      <p:cBhvr>
                                        <p:cTn id="84" dur="1230" accel="100000" fill="hold">
                                          <p:stCondLst>
                                            <p:cond delay="770"/>
                                          </p:stCondLst>
                                        </p:cTn>
                                        <p:tgtEl>
                                          <p:spTgt spid="20"/>
                                        </p:tgtEl>
                                        <p:attrNameLst>
                                          <p:attrName>ppt_x</p:attrName>
                                        </p:attrNameLst>
                                      </p:cBhvr>
                                    </p:anim>
                                    <p:set>
                                      <p:cBhvr>
                                        <p:cTn id="85" dur="770" fill="hold"/>
                                        <p:tgtEl>
                                          <p:spTgt spid="20"/>
                                        </p:tgtEl>
                                        <p:attrNameLst>
                                          <p:attrName>ppt_y</p:attrName>
                                        </p:attrNameLst>
                                      </p:cBhvr>
                                      <p:to>
                                        <p:strVal val="(#ppt_y+0.4)"/>
                                      </p:to>
                                    </p:set>
                                    <p:anim from="(#ppt_y+0.4)" to="(#ppt_y)" calcmode="lin" valueType="num">
                                      <p:cBhvr>
                                        <p:cTn id="86" dur="1230" accel="100000" fill="hold">
                                          <p:stCondLst>
                                            <p:cond delay="770"/>
                                          </p:stCondLst>
                                        </p:cTn>
                                        <p:tgtEl>
                                          <p:spTgt spid="20"/>
                                        </p:tgtEl>
                                        <p:attrNameLst>
                                          <p:attrName>ppt_y</p:attrName>
                                        </p:attrNameLst>
                                      </p:cBhvr>
                                    </p:anim>
                                  </p:childTnLst>
                                </p:cTn>
                              </p:par>
                              <p:par>
                                <p:cTn id="87" presetID="51"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770" decel="100000"/>
                                        <p:tgtEl>
                                          <p:spTgt spid="21"/>
                                        </p:tgtEl>
                                      </p:cBhvr>
                                    </p:animEffect>
                                    <p:animScale>
                                      <p:cBhvr>
                                        <p:cTn id="90" dur="770" decel="100000"/>
                                        <p:tgtEl>
                                          <p:spTgt spid="21"/>
                                        </p:tgtEl>
                                      </p:cBhvr>
                                      <p:from x="10000" y="10000"/>
                                      <p:to x="200000" y="450000"/>
                                    </p:animScale>
                                    <p:animScale>
                                      <p:cBhvr>
                                        <p:cTn id="91" dur="1230" accel="100000" fill="hold">
                                          <p:stCondLst>
                                            <p:cond delay="770"/>
                                          </p:stCondLst>
                                        </p:cTn>
                                        <p:tgtEl>
                                          <p:spTgt spid="21"/>
                                        </p:tgtEl>
                                      </p:cBhvr>
                                      <p:from x="200000" y="450000"/>
                                      <p:to x="100000" y="100000"/>
                                    </p:animScale>
                                    <p:set>
                                      <p:cBhvr>
                                        <p:cTn id="92" dur="770" fill="hold"/>
                                        <p:tgtEl>
                                          <p:spTgt spid="21"/>
                                        </p:tgtEl>
                                        <p:attrNameLst>
                                          <p:attrName>ppt_x</p:attrName>
                                        </p:attrNameLst>
                                      </p:cBhvr>
                                      <p:to>
                                        <p:strVal val="(0.5)"/>
                                      </p:to>
                                    </p:set>
                                    <p:anim from="(0.5)" to="(#ppt_x)" calcmode="lin" valueType="num">
                                      <p:cBhvr>
                                        <p:cTn id="93" dur="1230" accel="100000" fill="hold">
                                          <p:stCondLst>
                                            <p:cond delay="770"/>
                                          </p:stCondLst>
                                        </p:cTn>
                                        <p:tgtEl>
                                          <p:spTgt spid="21"/>
                                        </p:tgtEl>
                                        <p:attrNameLst>
                                          <p:attrName>ppt_x</p:attrName>
                                        </p:attrNameLst>
                                      </p:cBhvr>
                                    </p:anim>
                                    <p:set>
                                      <p:cBhvr>
                                        <p:cTn id="94" dur="770" fill="hold"/>
                                        <p:tgtEl>
                                          <p:spTgt spid="21"/>
                                        </p:tgtEl>
                                        <p:attrNameLst>
                                          <p:attrName>ppt_y</p:attrName>
                                        </p:attrNameLst>
                                      </p:cBhvr>
                                      <p:to>
                                        <p:strVal val="(#ppt_y+0.4)"/>
                                      </p:to>
                                    </p:set>
                                    <p:anim from="(#ppt_y+0.4)" to="(#ppt_y)" calcmode="lin" valueType="num">
                                      <p:cBhvr>
                                        <p:cTn id="95" dur="1230" accel="100000" fill="hold">
                                          <p:stCondLst>
                                            <p:cond delay="770"/>
                                          </p:stCondLst>
                                        </p:cTn>
                                        <p:tgtEl>
                                          <p:spTgt spid="21"/>
                                        </p:tgtEl>
                                        <p:attrNameLst>
                                          <p:attrName>ppt_y</p:attrName>
                                        </p:attrNameLst>
                                      </p:cBhvr>
                                    </p:anim>
                                  </p:childTnLst>
                                </p:cTn>
                              </p:par>
                              <p:par>
                                <p:cTn id="96" presetID="51"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770" decel="100000"/>
                                        <p:tgtEl>
                                          <p:spTgt spid="26"/>
                                        </p:tgtEl>
                                      </p:cBhvr>
                                    </p:animEffect>
                                    <p:animScale>
                                      <p:cBhvr>
                                        <p:cTn id="99" dur="770" decel="100000"/>
                                        <p:tgtEl>
                                          <p:spTgt spid="26"/>
                                        </p:tgtEl>
                                      </p:cBhvr>
                                      <p:from x="10000" y="10000"/>
                                      <p:to x="200000" y="450000"/>
                                    </p:animScale>
                                    <p:animScale>
                                      <p:cBhvr>
                                        <p:cTn id="100" dur="1230" accel="100000" fill="hold">
                                          <p:stCondLst>
                                            <p:cond delay="770"/>
                                          </p:stCondLst>
                                        </p:cTn>
                                        <p:tgtEl>
                                          <p:spTgt spid="26"/>
                                        </p:tgtEl>
                                      </p:cBhvr>
                                      <p:from x="200000" y="450000"/>
                                      <p:to x="100000" y="100000"/>
                                    </p:animScale>
                                    <p:set>
                                      <p:cBhvr>
                                        <p:cTn id="101" dur="770" fill="hold"/>
                                        <p:tgtEl>
                                          <p:spTgt spid="26"/>
                                        </p:tgtEl>
                                        <p:attrNameLst>
                                          <p:attrName>ppt_x</p:attrName>
                                        </p:attrNameLst>
                                      </p:cBhvr>
                                      <p:to>
                                        <p:strVal val="(0.5)"/>
                                      </p:to>
                                    </p:set>
                                    <p:anim from="(0.5)" to="(#ppt_x)" calcmode="lin" valueType="num">
                                      <p:cBhvr>
                                        <p:cTn id="102" dur="1230" accel="100000" fill="hold">
                                          <p:stCondLst>
                                            <p:cond delay="770"/>
                                          </p:stCondLst>
                                        </p:cTn>
                                        <p:tgtEl>
                                          <p:spTgt spid="26"/>
                                        </p:tgtEl>
                                        <p:attrNameLst>
                                          <p:attrName>ppt_x</p:attrName>
                                        </p:attrNameLst>
                                      </p:cBhvr>
                                    </p:anim>
                                    <p:set>
                                      <p:cBhvr>
                                        <p:cTn id="103" dur="770" fill="hold"/>
                                        <p:tgtEl>
                                          <p:spTgt spid="26"/>
                                        </p:tgtEl>
                                        <p:attrNameLst>
                                          <p:attrName>ppt_y</p:attrName>
                                        </p:attrNameLst>
                                      </p:cBhvr>
                                      <p:to>
                                        <p:strVal val="(#ppt_y+0.4)"/>
                                      </p:to>
                                    </p:set>
                                    <p:anim from="(#ppt_y+0.4)" to="(#ppt_y)" calcmode="lin" valueType="num">
                                      <p:cBhvr>
                                        <p:cTn id="104" dur="1230" accel="100000" fill="hold">
                                          <p:stCondLst>
                                            <p:cond delay="770"/>
                                          </p:stCondLst>
                                        </p:cTn>
                                        <p:tgtEl>
                                          <p:spTgt spid="26"/>
                                        </p:tgtEl>
                                        <p:attrNameLst>
                                          <p:attrName>ppt_y</p:attrName>
                                        </p:attrNameLst>
                                      </p:cBhvr>
                                    </p:anim>
                                  </p:childTnLst>
                                </p:cTn>
                              </p:par>
                              <p:par>
                                <p:cTn id="105" presetID="51"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770" decel="100000"/>
                                        <p:tgtEl>
                                          <p:spTgt spid="27"/>
                                        </p:tgtEl>
                                      </p:cBhvr>
                                    </p:animEffect>
                                    <p:animScale>
                                      <p:cBhvr>
                                        <p:cTn id="108" dur="770" decel="100000"/>
                                        <p:tgtEl>
                                          <p:spTgt spid="27"/>
                                        </p:tgtEl>
                                      </p:cBhvr>
                                      <p:from x="10000" y="10000"/>
                                      <p:to x="200000" y="450000"/>
                                    </p:animScale>
                                    <p:animScale>
                                      <p:cBhvr>
                                        <p:cTn id="109" dur="1230" accel="100000" fill="hold">
                                          <p:stCondLst>
                                            <p:cond delay="770"/>
                                          </p:stCondLst>
                                        </p:cTn>
                                        <p:tgtEl>
                                          <p:spTgt spid="27"/>
                                        </p:tgtEl>
                                      </p:cBhvr>
                                      <p:from x="200000" y="450000"/>
                                      <p:to x="100000" y="100000"/>
                                    </p:animScale>
                                    <p:set>
                                      <p:cBhvr>
                                        <p:cTn id="110" dur="770" fill="hold"/>
                                        <p:tgtEl>
                                          <p:spTgt spid="27"/>
                                        </p:tgtEl>
                                        <p:attrNameLst>
                                          <p:attrName>ppt_x</p:attrName>
                                        </p:attrNameLst>
                                      </p:cBhvr>
                                      <p:to>
                                        <p:strVal val="(0.5)"/>
                                      </p:to>
                                    </p:set>
                                    <p:anim from="(0.5)" to="(#ppt_x)" calcmode="lin" valueType="num">
                                      <p:cBhvr>
                                        <p:cTn id="111" dur="1230" accel="100000" fill="hold">
                                          <p:stCondLst>
                                            <p:cond delay="770"/>
                                          </p:stCondLst>
                                        </p:cTn>
                                        <p:tgtEl>
                                          <p:spTgt spid="27"/>
                                        </p:tgtEl>
                                        <p:attrNameLst>
                                          <p:attrName>ppt_x</p:attrName>
                                        </p:attrNameLst>
                                      </p:cBhvr>
                                    </p:anim>
                                    <p:set>
                                      <p:cBhvr>
                                        <p:cTn id="112" dur="770" fill="hold"/>
                                        <p:tgtEl>
                                          <p:spTgt spid="27"/>
                                        </p:tgtEl>
                                        <p:attrNameLst>
                                          <p:attrName>ppt_y</p:attrName>
                                        </p:attrNameLst>
                                      </p:cBhvr>
                                      <p:to>
                                        <p:strVal val="(#ppt_y+0.4)"/>
                                      </p:to>
                                    </p:set>
                                    <p:anim from="(#ppt_y+0.4)" to="(#ppt_y)" calcmode="lin" valueType="num">
                                      <p:cBhvr>
                                        <p:cTn id="113" dur="1230" accel="100000" fill="hold">
                                          <p:stCondLst>
                                            <p:cond delay="770"/>
                                          </p:stCondLst>
                                        </p:cTn>
                                        <p:tgtEl>
                                          <p:spTgt spid="27"/>
                                        </p:tgtEl>
                                        <p:attrNameLst>
                                          <p:attrName>ppt_y</p:attrName>
                                        </p:attrNameLst>
                                      </p:cBhvr>
                                    </p:anim>
                                  </p:childTnLst>
                                </p:cTn>
                              </p:par>
                              <p:par>
                                <p:cTn id="114" presetID="51" presetClass="entr" presetSubtype="0" fill="hold" grpId="0"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770" decel="100000"/>
                                        <p:tgtEl>
                                          <p:spTgt spid="28"/>
                                        </p:tgtEl>
                                      </p:cBhvr>
                                    </p:animEffect>
                                    <p:animScale>
                                      <p:cBhvr>
                                        <p:cTn id="117" dur="770" decel="100000"/>
                                        <p:tgtEl>
                                          <p:spTgt spid="28"/>
                                        </p:tgtEl>
                                      </p:cBhvr>
                                      <p:from x="10000" y="10000"/>
                                      <p:to x="200000" y="450000"/>
                                    </p:animScale>
                                    <p:animScale>
                                      <p:cBhvr>
                                        <p:cTn id="118" dur="1230" accel="100000" fill="hold">
                                          <p:stCondLst>
                                            <p:cond delay="770"/>
                                          </p:stCondLst>
                                        </p:cTn>
                                        <p:tgtEl>
                                          <p:spTgt spid="28"/>
                                        </p:tgtEl>
                                      </p:cBhvr>
                                      <p:from x="200000" y="450000"/>
                                      <p:to x="100000" y="100000"/>
                                    </p:animScale>
                                    <p:set>
                                      <p:cBhvr>
                                        <p:cTn id="119" dur="770" fill="hold"/>
                                        <p:tgtEl>
                                          <p:spTgt spid="28"/>
                                        </p:tgtEl>
                                        <p:attrNameLst>
                                          <p:attrName>ppt_x</p:attrName>
                                        </p:attrNameLst>
                                      </p:cBhvr>
                                      <p:to>
                                        <p:strVal val="(0.5)"/>
                                      </p:to>
                                    </p:set>
                                    <p:anim from="(0.5)" to="(#ppt_x)" calcmode="lin" valueType="num">
                                      <p:cBhvr>
                                        <p:cTn id="120" dur="1230" accel="100000" fill="hold">
                                          <p:stCondLst>
                                            <p:cond delay="770"/>
                                          </p:stCondLst>
                                        </p:cTn>
                                        <p:tgtEl>
                                          <p:spTgt spid="28"/>
                                        </p:tgtEl>
                                        <p:attrNameLst>
                                          <p:attrName>ppt_x</p:attrName>
                                        </p:attrNameLst>
                                      </p:cBhvr>
                                    </p:anim>
                                    <p:set>
                                      <p:cBhvr>
                                        <p:cTn id="121" dur="770" fill="hold"/>
                                        <p:tgtEl>
                                          <p:spTgt spid="28"/>
                                        </p:tgtEl>
                                        <p:attrNameLst>
                                          <p:attrName>ppt_y</p:attrName>
                                        </p:attrNameLst>
                                      </p:cBhvr>
                                      <p:to>
                                        <p:strVal val="(#ppt_y+0.4)"/>
                                      </p:to>
                                    </p:set>
                                    <p:anim from="(#ppt_y+0.4)" to="(#ppt_y)" calcmode="lin" valueType="num">
                                      <p:cBhvr>
                                        <p:cTn id="122" dur="1230" accel="100000" fill="hold">
                                          <p:stCondLst>
                                            <p:cond delay="770"/>
                                          </p:stCondLst>
                                        </p:cTn>
                                        <p:tgtEl>
                                          <p:spTgt spid="28"/>
                                        </p:tgtEl>
                                        <p:attrNameLst>
                                          <p:attrName>ppt_y</p:attrName>
                                        </p:attrNameLst>
                                      </p:cBhvr>
                                    </p:anim>
                                  </p:childTnLst>
                                </p:cTn>
                              </p:par>
                              <p:par>
                                <p:cTn id="123" presetID="51" presetClass="entr" presetSubtype="0" fill="hold" grpId="0" nodeType="with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770" decel="100000"/>
                                        <p:tgtEl>
                                          <p:spTgt spid="29"/>
                                        </p:tgtEl>
                                      </p:cBhvr>
                                    </p:animEffect>
                                    <p:animScale>
                                      <p:cBhvr>
                                        <p:cTn id="126" dur="770" decel="100000"/>
                                        <p:tgtEl>
                                          <p:spTgt spid="29"/>
                                        </p:tgtEl>
                                      </p:cBhvr>
                                      <p:from x="10000" y="10000"/>
                                      <p:to x="200000" y="450000"/>
                                    </p:animScale>
                                    <p:animScale>
                                      <p:cBhvr>
                                        <p:cTn id="127" dur="1230" accel="100000" fill="hold">
                                          <p:stCondLst>
                                            <p:cond delay="770"/>
                                          </p:stCondLst>
                                        </p:cTn>
                                        <p:tgtEl>
                                          <p:spTgt spid="29"/>
                                        </p:tgtEl>
                                      </p:cBhvr>
                                      <p:from x="200000" y="450000"/>
                                      <p:to x="100000" y="100000"/>
                                    </p:animScale>
                                    <p:set>
                                      <p:cBhvr>
                                        <p:cTn id="128" dur="770" fill="hold"/>
                                        <p:tgtEl>
                                          <p:spTgt spid="29"/>
                                        </p:tgtEl>
                                        <p:attrNameLst>
                                          <p:attrName>ppt_x</p:attrName>
                                        </p:attrNameLst>
                                      </p:cBhvr>
                                      <p:to>
                                        <p:strVal val="(0.5)"/>
                                      </p:to>
                                    </p:set>
                                    <p:anim from="(0.5)" to="(#ppt_x)" calcmode="lin" valueType="num">
                                      <p:cBhvr>
                                        <p:cTn id="129" dur="1230" accel="100000" fill="hold">
                                          <p:stCondLst>
                                            <p:cond delay="770"/>
                                          </p:stCondLst>
                                        </p:cTn>
                                        <p:tgtEl>
                                          <p:spTgt spid="29"/>
                                        </p:tgtEl>
                                        <p:attrNameLst>
                                          <p:attrName>ppt_x</p:attrName>
                                        </p:attrNameLst>
                                      </p:cBhvr>
                                    </p:anim>
                                    <p:set>
                                      <p:cBhvr>
                                        <p:cTn id="130" dur="770" fill="hold"/>
                                        <p:tgtEl>
                                          <p:spTgt spid="29"/>
                                        </p:tgtEl>
                                        <p:attrNameLst>
                                          <p:attrName>ppt_y</p:attrName>
                                        </p:attrNameLst>
                                      </p:cBhvr>
                                      <p:to>
                                        <p:strVal val="(#ppt_y+0.4)"/>
                                      </p:to>
                                    </p:set>
                                    <p:anim from="(#ppt_y+0.4)" to="(#ppt_y)" calcmode="lin" valueType="num">
                                      <p:cBhvr>
                                        <p:cTn id="131" dur="1230" accel="100000" fill="hold">
                                          <p:stCondLst>
                                            <p:cond delay="770"/>
                                          </p:stCondLst>
                                        </p:cTn>
                                        <p:tgtEl>
                                          <p:spTgt spid="29"/>
                                        </p:tgtEl>
                                        <p:attrNameLst>
                                          <p:attrName>ppt_y</p:attrName>
                                        </p:attrNameLst>
                                      </p:cBhvr>
                                    </p:anim>
                                  </p:childTnLst>
                                </p:cTn>
                              </p:par>
                              <p:par>
                                <p:cTn id="132" presetID="51" presetClass="entr" presetSubtype="0" fill="hold" grpId="0" nodeType="with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fade">
                                      <p:cBhvr>
                                        <p:cTn id="134" dur="770" decel="100000"/>
                                        <p:tgtEl>
                                          <p:spTgt spid="30"/>
                                        </p:tgtEl>
                                      </p:cBhvr>
                                    </p:animEffect>
                                    <p:animScale>
                                      <p:cBhvr>
                                        <p:cTn id="135" dur="770" decel="100000"/>
                                        <p:tgtEl>
                                          <p:spTgt spid="30"/>
                                        </p:tgtEl>
                                      </p:cBhvr>
                                      <p:from x="10000" y="10000"/>
                                      <p:to x="200000" y="450000"/>
                                    </p:animScale>
                                    <p:animScale>
                                      <p:cBhvr>
                                        <p:cTn id="136" dur="1230" accel="100000" fill="hold">
                                          <p:stCondLst>
                                            <p:cond delay="770"/>
                                          </p:stCondLst>
                                        </p:cTn>
                                        <p:tgtEl>
                                          <p:spTgt spid="30"/>
                                        </p:tgtEl>
                                      </p:cBhvr>
                                      <p:from x="200000" y="450000"/>
                                      <p:to x="100000" y="100000"/>
                                    </p:animScale>
                                    <p:set>
                                      <p:cBhvr>
                                        <p:cTn id="137" dur="770" fill="hold"/>
                                        <p:tgtEl>
                                          <p:spTgt spid="30"/>
                                        </p:tgtEl>
                                        <p:attrNameLst>
                                          <p:attrName>ppt_x</p:attrName>
                                        </p:attrNameLst>
                                      </p:cBhvr>
                                      <p:to>
                                        <p:strVal val="(0.5)"/>
                                      </p:to>
                                    </p:set>
                                    <p:anim from="(0.5)" to="(#ppt_x)" calcmode="lin" valueType="num">
                                      <p:cBhvr>
                                        <p:cTn id="138" dur="1230" accel="100000" fill="hold">
                                          <p:stCondLst>
                                            <p:cond delay="770"/>
                                          </p:stCondLst>
                                        </p:cTn>
                                        <p:tgtEl>
                                          <p:spTgt spid="30"/>
                                        </p:tgtEl>
                                        <p:attrNameLst>
                                          <p:attrName>ppt_x</p:attrName>
                                        </p:attrNameLst>
                                      </p:cBhvr>
                                    </p:anim>
                                    <p:set>
                                      <p:cBhvr>
                                        <p:cTn id="139" dur="770" fill="hold"/>
                                        <p:tgtEl>
                                          <p:spTgt spid="30"/>
                                        </p:tgtEl>
                                        <p:attrNameLst>
                                          <p:attrName>ppt_y</p:attrName>
                                        </p:attrNameLst>
                                      </p:cBhvr>
                                      <p:to>
                                        <p:strVal val="(#ppt_y+0.4)"/>
                                      </p:to>
                                    </p:set>
                                    <p:anim from="(#ppt_y+0.4)" to="(#ppt_y)" calcmode="lin" valueType="num">
                                      <p:cBhvr>
                                        <p:cTn id="140" dur="1230" accel="100000" fill="hold">
                                          <p:stCondLst>
                                            <p:cond delay="770"/>
                                          </p:stCondLst>
                                        </p:cTn>
                                        <p:tgtEl>
                                          <p:spTgt spid="30"/>
                                        </p:tgtEl>
                                        <p:attrNameLst>
                                          <p:attrName>ppt_y</p:attrName>
                                        </p:attrNameLst>
                                      </p:cBhvr>
                                    </p:anim>
                                  </p:childTnLst>
                                </p:cTn>
                              </p:par>
                              <p:par>
                                <p:cTn id="141" presetID="51" presetClass="entr" presetSubtype="0" fill="hold" grpId="0" nodeType="withEffect">
                                  <p:stCondLst>
                                    <p:cond delay="0"/>
                                  </p:stCondLst>
                                  <p:childTnLst>
                                    <p:set>
                                      <p:cBhvr>
                                        <p:cTn id="142" dur="1" fill="hold">
                                          <p:stCondLst>
                                            <p:cond delay="0"/>
                                          </p:stCondLst>
                                        </p:cTn>
                                        <p:tgtEl>
                                          <p:spTgt spid="31"/>
                                        </p:tgtEl>
                                        <p:attrNameLst>
                                          <p:attrName>style.visibility</p:attrName>
                                        </p:attrNameLst>
                                      </p:cBhvr>
                                      <p:to>
                                        <p:strVal val="visible"/>
                                      </p:to>
                                    </p:set>
                                    <p:animEffect transition="in" filter="fade">
                                      <p:cBhvr>
                                        <p:cTn id="143" dur="770" decel="100000"/>
                                        <p:tgtEl>
                                          <p:spTgt spid="31"/>
                                        </p:tgtEl>
                                      </p:cBhvr>
                                    </p:animEffect>
                                    <p:animScale>
                                      <p:cBhvr>
                                        <p:cTn id="144" dur="770" decel="100000"/>
                                        <p:tgtEl>
                                          <p:spTgt spid="31"/>
                                        </p:tgtEl>
                                      </p:cBhvr>
                                      <p:from x="10000" y="10000"/>
                                      <p:to x="200000" y="450000"/>
                                    </p:animScale>
                                    <p:animScale>
                                      <p:cBhvr>
                                        <p:cTn id="145" dur="1230" accel="100000" fill="hold">
                                          <p:stCondLst>
                                            <p:cond delay="770"/>
                                          </p:stCondLst>
                                        </p:cTn>
                                        <p:tgtEl>
                                          <p:spTgt spid="31"/>
                                        </p:tgtEl>
                                      </p:cBhvr>
                                      <p:from x="200000" y="450000"/>
                                      <p:to x="100000" y="100000"/>
                                    </p:animScale>
                                    <p:set>
                                      <p:cBhvr>
                                        <p:cTn id="146" dur="770" fill="hold"/>
                                        <p:tgtEl>
                                          <p:spTgt spid="31"/>
                                        </p:tgtEl>
                                        <p:attrNameLst>
                                          <p:attrName>ppt_x</p:attrName>
                                        </p:attrNameLst>
                                      </p:cBhvr>
                                      <p:to>
                                        <p:strVal val="(0.5)"/>
                                      </p:to>
                                    </p:set>
                                    <p:anim from="(0.5)" to="(#ppt_x)" calcmode="lin" valueType="num">
                                      <p:cBhvr>
                                        <p:cTn id="147" dur="1230" accel="100000" fill="hold">
                                          <p:stCondLst>
                                            <p:cond delay="770"/>
                                          </p:stCondLst>
                                        </p:cTn>
                                        <p:tgtEl>
                                          <p:spTgt spid="31"/>
                                        </p:tgtEl>
                                        <p:attrNameLst>
                                          <p:attrName>ppt_x</p:attrName>
                                        </p:attrNameLst>
                                      </p:cBhvr>
                                    </p:anim>
                                    <p:set>
                                      <p:cBhvr>
                                        <p:cTn id="148" dur="770" fill="hold"/>
                                        <p:tgtEl>
                                          <p:spTgt spid="31"/>
                                        </p:tgtEl>
                                        <p:attrNameLst>
                                          <p:attrName>ppt_y</p:attrName>
                                        </p:attrNameLst>
                                      </p:cBhvr>
                                      <p:to>
                                        <p:strVal val="(#ppt_y+0.4)"/>
                                      </p:to>
                                    </p:set>
                                    <p:anim from="(#ppt_y+0.4)" to="(#ppt_y)" calcmode="lin" valueType="num">
                                      <p:cBhvr>
                                        <p:cTn id="149" dur="1230" accel="100000" fill="hold">
                                          <p:stCondLst>
                                            <p:cond delay="770"/>
                                          </p:stCondLst>
                                        </p:cTn>
                                        <p:tgtEl>
                                          <p:spTgt spid="31"/>
                                        </p:tgtEl>
                                        <p:attrNameLst>
                                          <p:attrName>ppt_y</p:attrName>
                                        </p:attrNameLst>
                                      </p:cBhvr>
                                    </p:anim>
                                  </p:childTnLst>
                                </p:cTn>
                              </p:par>
                              <p:par>
                                <p:cTn id="150" presetID="51" presetClass="entr" presetSubtype="0" fill="hold" grpId="0" nodeType="withEffect">
                                  <p:stCondLst>
                                    <p:cond delay="0"/>
                                  </p:stCondLst>
                                  <p:childTnLst>
                                    <p:set>
                                      <p:cBhvr>
                                        <p:cTn id="151" dur="1" fill="hold">
                                          <p:stCondLst>
                                            <p:cond delay="0"/>
                                          </p:stCondLst>
                                        </p:cTn>
                                        <p:tgtEl>
                                          <p:spTgt spid="32"/>
                                        </p:tgtEl>
                                        <p:attrNameLst>
                                          <p:attrName>style.visibility</p:attrName>
                                        </p:attrNameLst>
                                      </p:cBhvr>
                                      <p:to>
                                        <p:strVal val="visible"/>
                                      </p:to>
                                    </p:set>
                                    <p:animEffect transition="in" filter="fade">
                                      <p:cBhvr>
                                        <p:cTn id="152" dur="770" decel="100000"/>
                                        <p:tgtEl>
                                          <p:spTgt spid="32"/>
                                        </p:tgtEl>
                                      </p:cBhvr>
                                    </p:animEffect>
                                    <p:animScale>
                                      <p:cBhvr>
                                        <p:cTn id="153" dur="770" decel="100000"/>
                                        <p:tgtEl>
                                          <p:spTgt spid="32"/>
                                        </p:tgtEl>
                                      </p:cBhvr>
                                      <p:from x="10000" y="10000"/>
                                      <p:to x="200000" y="450000"/>
                                    </p:animScale>
                                    <p:animScale>
                                      <p:cBhvr>
                                        <p:cTn id="154" dur="1230" accel="100000" fill="hold">
                                          <p:stCondLst>
                                            <p:cond delay="770"/>
                                          </p:stCondLst>
                                        </p:cTn>
                                        <p:tgtEl>
                                          <p:spTgt spid="32"/>
                                        </p:tgtEl>
                                      </p:cBhvr>
                                      <p:from x="200000" y="450000"/>
                                      <p:to x="100000" y="100000"/>
                                    </p:animScale>
                                    <p:set>
                                      <p:cBhvr>
                                        <p:cTn id="155" dur="770" fill="hold"/>
                                        <p:tgtEl>
                                          <p:spTgt spid="32"/>
                                        </p:tgtEl>
                                        <p:attrNameLst>
                                          <p:attrName>ppt_x</p:attrName>
                                        </p:attrNameLst>
                                      </p:cBhvr>
                                      <p:to>
                                        <p:strVal val="(0.5)"/>
                                      </p:to>
                                    </p:set>
                                    <p:anim from="(0.5)" to="(#ppt_x)" calcmode="lin" valueType="num">
                                      <p:cBhvr>
                                        <p:cTn id="156" dur="1230" accel="100000" fill="hold">
                                          <p:stCondLst>
                                            <p:cond delay="770"/>
                                          </p:stCondLst>
                                        </p:cTn>
                                        <p:tgtEl>
                                          <p:spTgt spid="32"/>
                                        </p:tgtEl>
                                        <p:attrNameLst>
                                          <p:attrName>ppt_x</p:attrName>
                                        </p:attrNameLst>
                                      </p:cBhvr>
                                    </p:anim>
                                    <p:set>
                                      <p:cBhvr>
                                        <p:cTn id="157" dur="770" fill="hold"/>
                                        <p:tgtEl>
                                          <p:spTgt spid="32"/>
                                        </p:tgtEl>
                                        <p:attrNameLst>
                                          <p:attrName>ppt_y</p:attrName>
                                        </p:attrNameLst>
                                      </p:cBhvr>
                                      <p:to>
                                        <p:strVal val="(#ppt_y+0.4)"/>
                                      </p:to>
                                    </p:set>
                                    <p:anim from="(#ppt_y+0.4)" to="(#ppt_y)" calcmode="lin" valueType="num">
                                      <p:cBhvr>
                                        <p:cTn id="158" dur="1230" accel="100000" fill="hold">
                                          <p:stCondLst>
                                            <p:cond delay="770"/>
                                          </p:stCondLst>
                                        </p:cTn>
                                        <p:tgtEl>
                                          <p:spTgt spid="32"/>
                                        </p:tgtEl>
                                        <p:attrNameLst>
                                          <p:attrName>ppt_y</p:attrName>
                                        </p:attrNameLst>
                                      </p:cBhvr>
                                    </p:anim>
                                  </p:childTnLst>
                                </p:cTn>
                              </p:par>
                              <p:par>
                                <p:cTn id="159" presetID="51" presetClass="entr" presetSubtype="0" fill="hold" grpId="0" nodeType="withEffect">
                                  <p:stCondLst>
                                    <p:cond delay="0"/>
                                  </p:stCondLst>
                                  <p:childTnLst>
                                    <p:set>
                                      <p:cBhvr>
                                        <p:cTn id="160" dur="1" fill="hold">
                                          <p:stCondLst>
                                            <p:cond delay="0"/>
                                          </p:stCondLst>
                                        </p:cTn>
                                        <p:tgtEl>
                                          <p:spTgt spid="33"/>
                                        </p:tgtEl>
                                        <p:attrNameLst>
                                          <p:attrName>style.visibility</p:attrName>
                                        </p:attrNameLst>
                                      </p:cBhvr>
                                      <p:to>
                                        <p:strVal val="visible"/>
                                      </p:to>
                                    </p:set>
                                    <p:animEffect transition="in" filter="fade">
                                      <p:cBhvr>
                                        <p:cTn id="161" dur="770" decel="100000"/>
                                        <p:tgtEl>
                                          <p:spTgt spid="33"/>
                                        </p:tgtEl>
                                      </p:cBhvr>
                                    </p:animEffect>
                                    <p:animScale>
                                      <p:cBhvr>
                                        <p:cTn id="162" dur="770" decel="100000"/>
                                        <p:tgtEl>
                                          <p:spTgt spid="33"/>
                                        </p:tgtEl>
                                      </p:cBhvr>
                                      <p:from x="10000" y="10000"/>
                                      <p:to x="200000" y="450000"/>
                                    </p:animScale>
                                    <p:animScale>
                                      <p:cBhvr>
                                        <p:cTn id="163" dur="1230" accel="100000" fill="hold">
                                          <p:stCondLst>
                                            <p:cond delay="770"/>
                                          </p:stCondLst>
                                        </p:cTn>
                                        <p:tgtEl>
                                          <p:spTgt spid="33"/>
                                        </p:tgtEl>
                                      </p:cBhvr>
                                      <p:from x="200000" y="450000"/>
                                      <p:to x="100000" y="100000"/>
                                    </p:animScale>
                                    <p:set>
                                      <p:cBhvr>
                                        <p:cTn id="164" dur="770" fill="hold"/>
                                        <p:tgtEl>
                                          <p:spTgt spid="33"/>
                                        </p:tgtEl>
                                        <p:attrNameLst>
                                          <p:attrName>ppt_x</p:attrName>
                                        </p:attrNameLst>
                                      </p:cBhvr>
                                      <p:to>
                                        <p:strVal val="(0.5)"/>
                                      </p:to>
                                    </p:set>
                                    <p:anim from="(0.5)" to="(#ppt_x)" calcmode="lin" valueType="num">
                                      <p:cBhvr>
                                        <p:cTn id="165" dur="1230" accel="100000" fill="hold">
                                          <p:stCondLst>
                                            <p:cond delay="770"/>
                                          </p:stCondLst>
                                        </p:cTn>
                                        <p:tgtEl>
                                          <p:spTgt spid="33"/>
                                        </p:tgtEl>
                                        <p:attrNameLst>
                                          <p:attrName>ppt_x</p:attrName>
                                        </p:attrNameLst>
                                      </p:cBhvr>
                                    </p:anim>
                                    <p:set>
                                      <p:cBhvr>
                                        <p:cTn id="166" dur="770" fill="hold"/>
                                        <p:tgtEl>
                                          <p:spTgt spid="33"/>
                                        </p:tgtEl>
                                        <p:attrNameLst>
                                          <p:attrName>ppt_y</p:attrName>
                                        </p:attrNameLst>
                                      </p:cBhvr>
                                      <p:to>
                                        <p:strVal val="(#ppt_y+0.4)"/>
                                      </p:to>
                                    </p:set>
                                    <p:anim from="(#ppt_y+0.4)" to="(#ppt_y)" calcmode="lin" valueType="num">
                                      <p:cBhvr>
                                        <p:cTn id="167" dur="1230" accel="100000" fill="hold">
                                          <p:stCondLst>
                                            <p:cond delay="770"/>
                                          </p:stCondLst>
                                        </p:cTn>
                                        <p:tgtEl>
                                          <p:spTgt spid="33"/>
                                        </p:tgtEl>
                                        <p:attrNameLst>
                                          <p:attrName>ppt_y</p:attrName>
                                        </p:attrNameLst>
                                      </p:cBhvr>
                                    </p:anim>
                                  </p:childTnLst>
                                </p:cTn>
                              </p:par>
                              <p:par>
                                <p:cTn id="168" presetID="51" presetClass="entr" presetSubtype="0" fill="hold" grpId="0" nodeType="withEffect">
                                  <p:stCondLst>
                                    <p:cond delay="0"/>
                                  </p:stCondLst>
                                  <p:childTnLst>
                                    <p:set>
                                      <p:cBhvr>
                                        <p:cTn id="169" dur="1" fill="hold">
                                          <p:stCondLst>
                                            <p:cond delay="0"/>
                                          </p:stCondLst>
                                        </p:cTn>
                                        <p:tgtEl>
                                          <p:spTgt spid="34"/>
                                        </p:tgtEl>
                                        <p:attrNameLst>
                                          <p:attrName>style.visibility</p:attrName>
                                        </p:attrNameLst>
                                      </p:cBhvr>
                                      <p:to>
                                        <p:strVal val="visible"/>
                                      </p:to>
                                    </p:set>
                                    <p:animEffect transition="in" filter="fade">
                                      <p:cBhvr>
                                        <p:cTn id="170" dur="770" decel="100000"/>
                                        <p:tgtEl>
                                          <p:spTgt spid="34"/>
                                        </p:tgtEl>
                                      </p:cBhvr>
                                    </p:animEffect>
                                    <p:animScale>
                                      <p:cBhvr>
                                        <p:cTn id="171" dur="770" decel="100000"/>
                                        <p:tgtEl>
                                          <p:spTgt spid="34"/>
                                        </p:tgtEl>
                                      </p:cBhvr>
                                      <p:from x="10000" y="10000"/>
                                      <p:to x="200000" y="450000"/>
                                    </p:animScale>
                                    <p:animScale>
                                      <p:cBhvr>
                                        <p:cTn id="172" dur="1230" accel="100000" fill="hold">
                                          <p:stCondLst>
                                            <p:cond delay="770"/>
                                          </p:stCondLst>
                                        </p:cTn>
                                        <p:tgtEl>
                                          <p:spTgt spid="34"/>
                                        </p:tgtEl>
                                      </p:cBhvr>
                                      <p:from x="200000" y="450000"/>
                                      <p:to x="100000" y="100000"/>
                                    </p:animScale>
                                    <p:set>
                                      <p:cBhvr>
                                        <p:cTn id="173" dur="770" fill="hold"/>
                                        <p:tgtEl>
                                          <p:spTgt spid="34"/>
                                        </p:tgtEl>
                                        <p:attrNameLst>
                                          <p:attrName>ppt_x</p:attrName>
                                        </p:attrNameLst>
                                      </p:cBhvr>
                                      <p:to>
                                        <p:strVal val="(0.5)"/>
                                      </p:to>
                                    </p:set>
                                    <p:anim from="(0.5)" to="(#ppt_x)" calcmode="lin" valueType="num">
                                      <p:cBhvr>
                                        <p:cTn id="174" dur="1230" accel="100000" fill="hold">
                                          <p:stCondLst>
                                            <p:cond delay="770"/>
                                          </p:stCondLst>
                                        </p:cTn>
                                        <p:tgtEl>
                                          <p:spTgt spid="34"/>
                                        </p:tgtEl>
                                        <p:attrNameLst>
                                          <p:attrName>ppt_x</p:attrName>
                                        </p:attrNameLst>
                                      </p:cBhvr>
                                    </p:anim>
                                    <p:set>
                                      <p:cBhvr>
                                        <p:cTn id="175" dur="770" fill="hold"/>
                                        <p:tgtEl>
                                          <p:spTgt spid="34"/>
                                        </p:tgtEl>
                                        <p:attrNameLst>
                                          <p:attrName>ppt_y</p:attrName>
                                        </p:attrNameLst>
                                      </p:cBhvr>
                                      <p:to>
                                        <p:strVal val="(#ppt_y+0.4)"/>
                                      </p:to>
                                    </p:set>
                                    <p:anim from="(#ppt_y+0.4)" to="(#ppt_y)" calcmode="lin" valueType="num">
                                      <p:cBhvr>
                                        <p:cTn id="176" dur="1230" accel="100000" fill="hold">
                                          <p:stCondLst>
                                            <p:cond delay="770"/>
                                          </p:stCondLst>
                                        </p:cTn>
                                        <p:tgtEl>
                                          <p:spTgt spid="34"/>
                                        </p:tgtEl>
                                        <p:attrNameLst>
                                          <p:attrName>ppt_y</p:attrName>
                                        </p:attrNameLst>
                                      </p:cBhvr>
                                    </p:anim>
                                  </p:childTnLst>
                                </p:cTn>
                              </p:par>
                              <p:par>
                                <p:cTn id="177" presetID="51" presetClass="entr" presetSubtype="0" fill="hold" grpId="0" nodeType="withEffect">
                                  <p:stCondLst>
                                    <p:cond delay="0"/>
                                  </p:stCondLst>
                                  <p:childTnLst>
                                    <p:set>
                                      <p:cBhvr>
                                        <p:cTn id="178" dur="1" fill="hold">
                                          <p:stCondLst>
                                            <p:cond delay="0"/>
                                          </p:stCondLst>
                                        </p:cTn>
                                        <p:tgtEl>
                                          <p:spTgt spid="35"/>
                                        </p:tgtEl>
                                        <p:attrNameLst>
                                          <p:attrName>style.visibility</p:attrName>
                                        </p:attrNameLst>
                                      </p:cBhvr>
                                      <p:to>
                                        <p:strVal val="visible"/>
                                      </p:to>
                                    </p:set>
                                    <p:animEffect transition="in" filter="fade">
                                      <p:cBhvr>
                                        <p:cTn id="179" dur="770" decel="100000"/>
                                        <p:tgtEl>
                                          <p:spTgt spid="35"/>
                                        </p:tgtEl>
                                      </p:cBhvr>
                                    </p:animEffect>
                                    <p:animScale>
                                      <p:cBhvr>
                                        <p:cTn id="180" dur="770" decel="100000"/>
                                        <p:tgtEl>
                                          <p:spTgt spid="35"/>
                                        </p:tgtEl>
                                      </p:cBhvr>
                                      <p:from x="10000" y="10000"/>
                                      <p:to x="200000" y="450000"/>
                                    </p:animScale>
                                    <p:animScale>
                                      <p:cBhvr>
                                        <p:cTn id="181" dur="1230" accel="100000" fill="hold">
                                          <p:stCondLst>
                                            <p:cond delay="770"/>
                                          </p:stCondLst>
                                        </p:cTn>
                                        <p:tgtEl>
                                          <p:spTgt spid="35"/>
                                        </p:tgtEl>
                                      </p:cBhvr>
                                      <p:from x="200000" y="450000"/>
                                      <p:to x="100000" y="100000"/>
                                    </p:animScale>
                                    <p:set>
                                      <p:cBhvr>
                                        <p:cTn id="182" dur="770" fill="hold"/>
                                        <p:tgtEl>
                                          <p:spTgt spid="35"/>
                                        </p:tgtEl>
                                        <p:attrNameLst>
                                          <p:attrName>ppt_x</p:attrName>
                                        </p:attrNameLst>
                                      </p:cBhvr>
                                      <p:to>
                                        <p:strVal val="(0.5)"/>
                                      </p:to>
                                    </p:set>
                                    <p:anim from="(0.5)" to="(#ppt_x)" calcmode="lin" valueType="num">
                                      <p:cBhvr>
                                        <p:cTn id="183" dur="1230" accel="100000" fill="hold">
                                          <p:stCondLst>
                                            <p:cond delay="770"/>
                                          </p:stCondLst>
                                        </p:cTn>
                                        <p:tgtEl>
                                          <p:spTgt spid="35"/>
                                        </p:tgtEl>
                                        <p:attrNameLst>
                                          <p:attrName>ppt_x</p:attrName>
                                        </p:attrNameLst>
                                      </p:cBhvr>
                                    </p:anim>
                                    <p:set>
                                      <p:cBhvr>
                                        <p:cTn id="184" dur="770" fill="hold"/>
                                        <p:tgtEl>
                                          <p:spTgt spid="35"/>
                                        </p:tgtEl>
                                        <p:attrNameLst>
                                          <p:attrName>ppt_y</p:attrName>
                                        </p:attrNameLst>
                                      </p:cBhvr>
                                      <p:to>
                                        <p:strVal val="(#ppt_y+0.4)"/>
                                      </p:to>
                                    </p:set>
                                    <p:anim from="(#ppt_y+0.4)" to="(#ppt_y)" calcmode="lin" valueType="num">
                                      <p:cBhvr>
                                        <p:cTn id="185" dur="1230" accel="100000" fill="hold">
                                          <p:stCondLst>
                                            <p:cond delay="770"/>
                                          </p:stCondLst>
                                        </p:cTn>
                                        <p:tgtEl>
                                          <p:spTgt spid="35"/>
                                        </p:tgtEl>
                                        <p:attrNameLst>
                                          <p:attrName>ppt_y</p:attrName>
                                        </p:attrNameLst>
                                      </p:cBhvr>
                                    </p:anim>
                                  </p:childTnLst>
                                </p:cTn>
                              </p:par>
                              <p:par>
                                <p:cTn id="186" presetID="51" presetClass="entr" presetSubtype="0" fill="hold" grpId="0" nodeType="withEffect">
                                  <p:stCondLst>
                                    <p:cond delay="0"/>
                                  </p:stCondLst>
                                  <p:childTnLst>
                                    <p:set>
                                      <p:cBhvr>
                                        <p:cTn id="187" dur="1" fill="hold">
                                          <p:stCondLst>
                                            <p:cond delay="0"/>
                                          </p:stCondLst>
                                        </p:cTn>
                                        <p:tgtEl>
                                          <p:spTgt spid="37"/>
                                        </p:tgtEl>
                                        <p:attrNameLst>
                                          <p:attrName>style.visibility</p:attrName>
                                        </p:attrNameLst>
                                      </p:cBhvr>
                                      <p:to>
                                        <p:strVal val="visible"/>
                                      </p:to>
                                    </p:set>
                                    <p:animEffect transition="in" filter="fade">
                                      <p:cBhvr>
                                        <p:cTn id="188" dur="770" decel="100000"/>
                                        <p:tgtEl>
                                          <p:spTgt spid="37"/>
                                        </p:tgtEl>
                                      </p:cBhvr>
                                    </p:animEffect>
                                    <p:animScale>
                                      <p:cBhvr>
                                        <p:cTn id="189" dur="770" decel="100000"/>
                                        <p:tgtEl>
                                          <p:spTgt spid="37"/>
                                        </p:tgtEl>
                                      </p:cBhvr>
                                      <p:from x="10000" y="10000"/>
                                      <p:to x="200000" y="450000"/>
                                    </p:animScale>
                                    <p:animScale>
                                      <p:cBhvr>
                                        <p:cTn id="190" dur="1230" accel="100000" fill="hold">
                                          <p:stCondLst>
                                            <p:cond delay="770"/>
                                          </p:stCondLst>
                                        </p:cTn>
                                        <p:tgtEl>
                                          <p:spTgt spid="37"/>
                                        </p:tgtEl>
                                      </p:cBhvr>
                                      <p:from x="200000" y="450000"/>
                                      <p:to x="100000" y="100000"/>
                                    </p:animScale>
                                    <p:set>
                                      <p:cBhvr>
                                        <p:cTn id="191" dur="770" fill="hold"/>
                                        <p:tgtEl>
                                          <p:spTgt spid="37"/>
                                        </p:tgtEl>
                                        <p:attrNameLst>
                                          <p:attrName>ppt_x</p:attrName>
                                        </p:attrNameLst>
                                      </p:cBhvr>
                                      <p:to>
                                        <p:strVal val="(0.5)"/>
                                      </p:to>
                                    </p:set>
                                    <p:anim from="(0.5)" to="(#ppt_x)" calcmode="lin" valueType="num">
                                      <p:cBhvr>
                                        <p:cTn id="192" dur="1230" accel="100000" fill="hold">
                                          <p:stCondLst>
                                            <p:cond delay="770"/>
                                          </p:stCondLst>
                                        </p:cTn>
                                        <p:tgtEl>
                                          <p:spTgt spid="37"/>
                                        </p:tgtEl>
                                        <p:attrNameLst>
                                          <p:attrName>ppt_x</p:attrName>
                                        </p:attrNameLst>
                                      </p:cBhvr>
                                    </p:anim>
                                    <p:set>
                                      <p:cBhvr>
                                        <p:cTn id="193" dur="770" fill="hold"/>
                                        <p:tgtEl>
                                          <p:spTgt spid="37"/>
                                        </p:tgtEl>
                                        <p:attrNameLst>
                                          <p:attrName>ppt_y</p:attrName>
                                        </p:attrNameLst>
                                      </p:cBhvr>
                                      <p:to>
                                        <p:strVal val="(#ppt_y+0.4)"/>
                                      </p:to>
                                    </p:set>
                                    <p:anim from="(#ppt_y+0.4)" to="(#ppt_y)" calcmode="lin" valueType="num">
                                      <p:cBhvr>
                                        <p:cTn id="194" dur="1230" accel="100000" fill="hold">
                                          <p:stCondLst>
                                            <p:cond delay="770"/>
                                          </p:stCondLst>
                                        </p:cTn>
                                        <p:tgtEl>
                                          <p:spTgt spid="37"/>
                                        </p:tgtEl>
                                        <p:attrNameLst>
                                          <p:attrName>ppt_y</p:attrName>
                                        </p:attrNameLst>
                                      </p:cBhvr>
                                    </p:anim>
                                  </p:childTnLst>
                                </p:cTn>
                              </p:par>
                              <p:par>
                                <p:cTn id="195" presetID="51" presetClass="entr" presetSubtype="0" fill="hold" grpId="0" nodeType="withEffect">
                                  <p:stCondLst>
                                    <p:cond delay="0"/>
                                  </p:stCondLst>
                                  <p:childTnLst>
                                    <p:set>
                                      <p:cBhvr>
                                        <p:cTn id="196" dur="1" fill="hold">
                                          <p:stCondLst>
                                            <p:cond delay="0"/>
                                          </p:stCondLst>
                                        </p:cTn>
                                        <p:tgtEl>
                                          <p:spTgt spid="38"/>
                                        </p:tgtEl>
                                        <p:attrNameLst>
                                          <p:attrName>style.visibility</p:attrName>
                                        </p:attrNameLst>
                                      </p:cBhvr>
                                      <p:to>
                                        <p:strVal val="visible"/>
                                      </p:to>
                                    </p:set>
                                    <p:animEffect transition="in" filter="fade">
                                      <p:cBhvr>
                                        <p:cTn id="197" dur="770" decel="100000"/>
                                        <p:tgtEl>
                                          <p:spTgt spid="38"/>
                                        </p:tgtEl>
                                      </p:cBhvr>
                                    </p:animEffect>
                                    <p:animScale>
                                      <p:cBhvr>
                                        <p:cTn id="198" dur="770" decel="100000"/>
                                        <p:tgtEl>
                                          <p:spTgt spid="38"/>
                                        </p:tgtEl>
                                      </p:cBhvr>
                                      <p:from x="10000" y="10000"/>
                                      <p:to x="200000" y="450000"/>
                                    </p:animScale>
                                    <p:animScale>
                                      <p:cBhvr>
                                        <p:cTn id="199" dur="1230" accel="100000" fill="hold">
                                          <p:stCondLst>
                                            <p:cond delay="770"/>
                                          </p:stCondLst>
                                        </p:cTn>
                                        <p:tgtEl>
                                          <p:spTgt spid="38"/>
                                        </p:tgtEl>
                                      </p:cBhvr>
                                      <p:from x="200000" y="450000"/>
                                      <p:to x="100000" y="100000"/>
                                    </p:animScale>
                                    <p:set>
                                      <p:cBhvr>
                                        <p:cTn id="200" dur="770" fill="hold"/>
                                        <p:tgtEl>
                                          <p:spTgt spid="38"/>
                                        </p:tgtEl>
                                        <p:attrNameLst>
                                          <p:attrName>ppt_x</p:attrName>
                                        </p:attrNameLst>
                                      </p:cBhvr>
                                      <p:to>
                                        <p:strVal val="(0.5)"/>
                                      </p:to>
                                    </p:set>
                                    <p:anim from="(0.5)" to="(#ppt_x)" calcmode="lin" valueType="num">
                                      <p:cBhvr>
                                        <p:cTn id="201" dur="1230" accel="100000" fill="hold">
                                          <p:stCondLst>
                                            <p:cond delay="770"/>
                                          </p:stCondLst>
                                        </p:cTn>
                                        <p:tgtEl>
                                          <p:spTgt spid="38"/>
                                        </p:tgtEl>
                                        <p:attrNameLst>
                                          <p:attrName>ppt_x</p:attrName>
                                        </p:attrNameLst>
                                      </p:cBhvr>
                                    </p:anim>
                                    <p:set>
                                      <p:cBhvr>
                                        <p:cTn id="202" dur="770" fill="hold"/>
                                        <p:tgtEl>
                                          <p:spTgt spid="38"/>
                                        </p:tgtEl>
                                        <p:attrNameLst>
                                          <p:attrName>ppt_y</p:attrName>
                                        </p:attrNameLst>
                                      </p:cBhvr>
                                      <p:to>
                                        <p:strVal val="(#ppt_y+0.4)"/>
                                      </p:to>
                                    </p:set>
                                    <p:anim from="(#ppt_y+0.4)" to="(#ppt_y)" calcmode="lin" valueType="num">
                                      <p:cBhvr>
                                        <p:cTn id="203" dur="1230" accel="100000" fill="hold">
                                          <p:stCondLst>
                                            <p:cond delay="770"/>
                                          </p:stCondLst>
                                        </p:cTn>
                                        <p:tgtEl>
                                          <p:spTgt spid="38"/>
                                        </p:tgtEl>
                                        <p:attrNameLst>
                                          <p:attrName>ppt_y</p:attrName>
                                        </p:attrNameLst>
                                      </p:cBhvr>
                                    </p:anim>
                                  </p:childTnLst>
                                </p:cTn>
                              </p:par>
                              <p:par>
                                <p:cTn id="204" presetID="51" presetClass="entr" presetSubtype="0" fill="hold" grpId="0" nodeType="withEffect">
                                  <p:stCondLst>
                                    <p:cond delay="0"/>
                                  </p:stCondLst>
                                  <p:childTnLst>
                                    <p:set>
                                      <p:cBhvr>
                                        <p:cTn id="205" dur="1" fill="hold">
                                          <p:stCondLst>
                                            <p:cond delay="0"/>
                                          </p:stCondLst>
                                        </p:cTn>
                                        <p:tgtEl>
                                          <p:spTgt spid="39"/>
                                        </p:tgtEl>
                                        <p:attrNameLst>
                                          <p:attrName>style.visibility</p:attrName>
                                        </p:attrNameLst>
                                      </p:cBhvr>
                                      <p:to>
                                        <p:strVal val="visible"/>
                                      </p:to>
                                    </p:set>
                                    <p:animEffect transition="in" filter="fade">
                                      <p:cBhvr>
                                        <p:cTn id="206" dur="770" decel="100000"/>
                                        <p:tgtEl>
                                          <p:spTgt spid="39"/>
                                        </p:tgtEl>
                                      </p:cBhvr>
                                    </p:animEffect>
                                    <p:animScale>
                                      <p:cBhvr>
                                        <p:cTn id="207" dur="770" decel="100000"/>
                                        <p:tgtEl>
                                          <p:spTgt spid="39"/>
                                        </p:tgtEl>
                                      </p:cBhvr>
                                      <p:from x="10000" y="10000"/>
                                      <p:to x="200000" y="450000"/>
                                    </p:animScale>
                                    <p:animScale>
                                      <p:cBhvr>
                                        <p:cTn id="208" dur="1230" accel="100000" fill="hold">
                                          <p:stCondLst>
                                            <p:cond delay="770"/>
                                          </p:stCondLst>
                                        </p:cTn>
                                        <p:tgtEl>
                                          <p:spTgt spid="39"/>
                                        </p:tgtEl>
                                      </p:cBhvr>
                                      <p:from x="200000" y="450000"/>
                                      <p:to x="100000" y="100000"/>
                                    </p:animScale>
                                    <p:set>
                                      <p:cBhvr>
                                        <p:cTn id="209" dur="770" fill="hold"/>
                                        <p:tgtEl>
                                          <p:spTgt spid="39"/>
                                        </p:tgtEl>
                                        <p:attrNameLst>
                                          <p:attrName>ppt_x</p:attrName>
                                        </p:attrNameLst>
                                      </p:cBhvr>
                                      <p:to>
                                        <p:strVal val="(0.5)"/>
                                      </p:to>
                                    </p:set>
                                    <p:anim from="(0.5)" to="(#ppt_x)" calcmode="lin" valueType="num">
                                      <p:cBhvr>
                                        <p:cTn id="210" dur="1230" accel="100000" fill="hold">
                                          <p:stCondLst>
                                            <p:cond delay="770"/>
                                          </p:stCondLst>
                                        </p:cTn>
                                        <p:tgtEl>
                                          <p:spTgt spid="39"/>
                                        </p:tgtEl>
                                        <p:attrNameLst>
                                          <p:attrName>ppt_x</p:attrName>
                                        </p:attrNameLst>
                                      </p:cBhvr>
                                    </p:anim>
                                    <p:set>
                                      <p:cBhvr>
                                        <p:cTn id="211" dur="770" fill="hold"/>
                                        <p:tgtEl>
                                          <p:spTgt spid="39"/>
                                        </p:tgtEl>
                                        <p:attrNameLst>
                                          <p:attrName>ppt_y</p:attrName>
                                        </p:attrNameLst>
                                      </p:cBhvr>
                                      <p:to>
                                        <p:strVal val="(#ppt_y+0.4)"/>
                                      </p:to>
                                    </p:set>
                                    <p:anim from="(#ppt_y+0.4)" to="(#ppt_y)" calcmode="lin" valueType="num">
                                      <p:cBhvr>
                                        <p:cTn id="212" dur="1230" accel="100000" fill="hold">
                                          <p:stCondLst>
                                            <p:cond delay="770"/>
                                          </p:stCondLst>
                                        </p:cTn>
                                        <p:tgtEl>
                                          <p:spTgt spid="39"/>
                                        </p:tgtEl>
                                        <p:attrNameLst>
                                          <p:attrName>ppt_y</p:attrName>
                                        </p:attrNameLst>
                                      </p:cBhvr>
                                    </p:anim>
                                  </p:childTnLst>
                                </p:cTn>
                              </p:par>
                              <p:par>
                                <p:cTn id="213" presetID="51" presetClass="entr" presetSubtype="0" fill="hold" grpId="0" nodeType="withEffect">
                                  <p:stCondLst>
                                    <p:cond delay="0"/>
                                  </p:stCondLst>
                                  <p:childTnLst>
                                    <p:set>
                                      <p:cBhvr>
                                        <p:cTn id="214" dur="1" fill="hold">
                                          <p:stCondLst>
                                            <p:cond delay="0"/>
                                          </p:stCondLst>
                                        </p:cTn>
                                        <p:tgtEl>
                                          <p:spTgt spid="41"/>
                                        </p:tgtEl>
                                        <p:attrNameLst>
                                          <p:attrName>style.visibility</p:attrName>
                                        </p:attrNameLst>
                                      </p:cBhvr>
                                      <p:to>
                                        <p:strVal val="visible"/>
                                      </p:to>
                                    </p:set>
                                    <p:animEffect transition="in" filter="fade">
                                      <p:cBhvr>
                                        <p:cTn id="215" dur="770" decel="100000"/>
                                        <p:tgtEl>
                                          <p:spTgt spid="41"/>
                                        </p:tgtEl>
                                      </p:cBhvr>
                                    </p:animEffect>
                                    <p:animScale>
                                      <p:cBhvr>
                                        <p:cTn id="216" dur="770" decel="100000"/>
                                        <p:tgtEl>
                                          <p:spTgt spid="41"/>
                                        </p:tgtEl>
                                      </p:cBhvr>
                                      <p:from x="10000" y="10000"/>
                                      <p:to x="200000" y="450000"/>
                                    </p:animScale>
                                    <p:animScale>
                                      <p:cBhvr>
                                        <p:cTn id="217" dur="1230" accel="100000" fill="hold">
                                          <p:stCondLst>
                                            <p:cond delay="770"/>
                                          </p:stCondLst>
                                        </p:cTn>
                                        <p:tgtEl>
                                          <p:spTgt spid="41"/>
                                        </p:tgtEl>
                                      </p:cBhvr>
                                      <p:from x="200000" y="450000"/>
                                      <p:to x="100000" y="100000"/>
                                    </p:animScale>
                                    <p:set>
                                      <p:cBhvr>
                                        <p:cTn id="218" dur="770" fill="hold"/>
                                        <p:tgtEl>
                                          <p:spTgt spid="41"/>
                                        </p:tgtEl>
                                        <p:attrNameLst>
                                          <p:attrName>ppt_x</p:attrName>
                                        </p:attrNameLst>
                                      </p:cBhvr>
                                      <p:to>
                                        <p:strVal val="(0.5)"/>
                                      </p:to>
                                    </p:set>
                                    <p:anim from="(0.5)" to="(#ppt_x)" calcmode="lin" valueType="num">
                                      <p:cBhvr>
                                        <p:cTn id="219" dur="1230" accel="100000" fill="hold">
                                          <p:stCondLst>
                                            <p:cond delay="770"/>
                                          </p:stCondLst>
                                        </p:cTn>
                                        <p:tgtEl>
                                          <p:spTgt spid="41"/>
                                        </p:tgtEl>
                                        <p:attrNameLst>
                                          <p:attrName>ppt_x</p:attrName>
                                        </p:attrNameLst>
                                      </p:cBhvr>
                                    </p:anim>
                                    <p:set>
                                      <p:cBhvr>
                                        <p:cTn id="220" dur="770" fill="hold"/>
                                        <p:tgtEl>
                                          <p:spTgt spid="41"/>
                                        </p:tgtEl>
                                        <p:attrNameLst>
                                          <p:attrName>ppt_y</p:attrName>
                                        </p:attrNameLst>
                                      </p:cBhvr>
                                      <p:to>
                                        <p:strVal val="(#ppt_y+0.4)"/>
                                      </p:to>
                                    </p:set>
                                    <p:anim from="(#ppt_y+0.4)" to="(#ppt_y)" calcmode="lin" valueType="num">
                                      <p:cBhvr>
                                        <p:cTn id="221" dur="1230" accel="100000" fill="hold">
                                          <p:stCondLst>
                                            <p:cond delay="770"/>
                                          </p:stCondLst>
                                        </p:cTn>
                                        <p:tgtEl>
                                          <p:spTgt spid="41"/>
                                        </p:tgtEl>
                                        <p:attrNameLst>
                                          <p:attrName>ppt_y</p:attrName>
                                        </p:attrNameLst>
                                      </p:cBhvr>
                                    </p:anim>
                                  </p:childTnLst>
                                </p:cTn>
                              </p:par>
                              <p:par>
                                <p:cTn id="222" presetID="51" presetClass="entr" presetSubtype="0" fill="hold" grpId="0" nodeType="withEffect">
                                  <p:stCondLst>
                                    <p:cond delay="0"/>
                                  </p:stCondLst>
                                  <p:childTnLst>
                                    <p:set>
                                      <p:cBhvr>
                                        <p:cTn id="223" dur="1" fill="hold">
                                          <p:stCondLst>
                                            <p:cond delay="0"/>
                                          </p:stCondLst>
                                        </p:cTn>
                                        <p:tgtEl>
                                          <p:spTgt spid="42"/>
                                        </p:tgtEl>
                                        <p:attrNameLst>
                                          <p:attrName>style.visibility</p:attrName>
                                        </p:attrNameLst>
                                      </p:cBhvr>
                                      <p:to>
                                        <p:strVal val="visible"/>
                                      </p:to>
                                    </p:set>
                                    <p:animEffect transition="in" filter="fade">
                                      <p:cBhvr>
                                        <p:cTn id="224" dur="770" decel="100000"/>
                                        <p:tgtEl>
                                          <p:spTgt spid="42"/>
                                        </p:tgtEl>
                                      </p:cBhvr>
                                    </p:animEffect>
                                    <p:animScale>
                                      <p:cBhvr>
                                        <p:cTn id="225" dur="770" decel="100000"/>
                                        <p:tgtEl>
                                          <p:spTgt spid="42"/>
                                        </p:tgtEl>
                                      </p:cBhvr>
                                      <p:from x="10000" y="10000"/>
                                      <p:to x="200000" y="450000"/>
                                    </p:animScale>
                                    <p:animScale>
                                      <p:cBhvr>
                                        <p:cTn id="226" dur="1230" accel="100000" fill="hold">
                                          <p:stCondLst>
                                            <p:cond delay="770"/>
                                          </p:stCondLst>
                                        </p:cTn>
                                        <p:tgtEl>
                                          <p:spTgt spid="42"/>
                                        </p:tgtEl>
                                      </p:cBhvr>
                                      <p:from x="200000" y="450000"/>
                                      <p:to x="100000" y="100000"/>
                                    </p:animScale>
                                    <p:set>
                                      <p:cBhvr>
                                        <p:cTn id="227" dur="770" fill="hold"/>
                                        <p:tgtEl>
                                          <p:spTgt spid="42"/>
                                        </p:tgtEl>
                                        <p:attrNameLst>
                                          <p:attrName>ppt_x</p:attrName>
                                        </p:attrNameLst>
                                      </p:cBhvr>
                                      <p:to>
                                        <p:strVal val="(0.5)"/>
                                      </p:to>
                                    </p:set>
                                    <p:anim from="(0.5)" to="(#ppt_x)" calcmode="lin" valueType="num">
                                      <p:cBhvr>
                                        <p:cTn id="228" dur="1230" accel="100000" fill="hold">
                                          <p:stCondLst>
                                            <p:cond delay="770"/>
                                          </p:stCondLst>
                                        </p:cTn>
                                        <p:tgtEl>
                                          <p:spTgt spid="42"/>
                                        </p:tgtEl>
                                        <p:attrNameLst>
                                          <p:attrName>ppt_x</p:attrName>
                                        </p:attrNameLst>
                                      </p:cBhvr>
                                    </p:anim>
                                    <p:set>
                                      <p:cBhvr>
                                        <p:cTn id="229" dur="770" fill="hold"/>
                                        <p:tgtEl>
                                          <p:spTgt spid="42"/>
                                        </p:tgtEl>
                                        <p:attrNameLst>
                                          <p:attrName>ppt_y</p:attrName>
                                        </p:attrNameLst>
                                      </p:cBhvr>
                                      <p:to>
                                        <p:strVal val="(#ppt_y+0.4)"/>
                                      </p:to>
                                    </p:set>
                                    <p:anim from="(#ppt_y+0.4)" to="(#ppt_y)" calcmode="lin" valueType="num">
                                      <p:cBhvr>
                                        <p:cTn id="230" dur="1230" accel="100000" fill="hold">
                                          <p:stCondLst>
                                            <p:cond delay="770"/>
                                          </p:stCondLst>
                                        </p:cTn>
                                        <p:tgtEl>
                                          <p:spTgt spid="42"/>
                                        </p:tgtEl>
                                        <p:attrNameLst>
                                          <p:attrName>ppt_y</p:attrName>
                                        </p:attrNameLst>
                                      </p:cBhvr>
                                    </p:anim>
                                  </p:childTnLst>
                                </p:cTn>
                              </p:par>
                              <p:par>
                                <p:cTn id="231" presetID="51" presetClass="entr" presetSubtype="0" fill="hold" grpId="0" nodeType="withEffect">
                                  <p:stCondLst>
                                    <p:cond delay="0"/>
                                  </p:stCondLst>
                                  <p:childTnLst>
                                    <p:set>
                                      <p:cBhvr>
                                        <p:cTn id="232" dur="1" fill="hold">
                                          <p:stCondLst>
                                            <p:cond delay="0"/>
                                          </p:stCondLst>
                                        </p:cTn>
                                        <p:tgtEl>
                                          <p:spTgt spid="44"/>
                                        </p:tgtEl>
                                        <p:attrNameLst>
                                          <p:attrName>style.visibility</p:attrName>
                                        </p:attrNameLst>
                                      </p:cBhvr>
                                      <p:to>
                                        <p:strVal val="visible"/>
                                      </p:to>
                                    </p:set>
                                    <p:animEffect transition="in" filter="fade">
                                      <p:cBhvr>
                                        <p:cTn id="233" dur="770" decel="100000"/>
                                        <p:tgtEl>
                                          <p:spTgt spid="44"/>
                                        </p:tgtEl>
                                      </p:cBhvr>
                                    </p:animEffect>
                                    <p:animScale>
                                      <p:cBhvr>
                                        <p:cTn id="234" dur="770" decel="100000"/>
                                        <p:tgtEl>
                                          <p:spTgt spid="44"/>
                                        </p:tgtEl>
                                      </p:cBhvr>
                                      <p:from x="10000" y="10000"/>
                                      <p:to x="200000" y="450000"/>
                                    </p:animScale>
                                    <p:animScale>
                                      <p:cBhvr>
                                        <p:cTn id="235" dur="1230" accel="100000" fill="hold">
                                          <p:stCondLst>
                                            <p:cond delay="770"/>
                                          </p:stCondLst>
                                        </p:cTn>
                                        <p:tgtEl>
                                          <p:spTgt spid="44"/>
                                        </p:tgtEl>
                                      </p:cBhvr>
                                      <p:from x="200000" y="450000"/>
                                      <p:to x="100000" y="100000"/>
                                    </p:animScale>
                                    <p:set>
                                      <p:cBhvr>
                                        <p:cTn id="236" dur="770" fill="hold"/>
                                        <p:tgtEl>
                                          <p:spTgt spid="44"/>
                                        </p:tgtEl>
                                        <p:attrNameLst>
                                          <p:attrName>ppt_x</p:attrName>
                                        </p:attrNameLst>
                                      </p:cBhvr>
                                      <p:to>
                                        <p:strVal val="(0.5)"/>
                                      </p:to>
                                    </p:set>
                                    <p:anim from="(0.5)" to="(#ppt_x)" calcmode="lin" valueType="num">
                                      <p:cBhvr>
                                        <p:cTn id="237" dur="1230" accel="100000" fill="hold">
                                          <p:stCondLst>
                                            <p:cond delay="770"/>
                                          </p:stCondLst>
                                        </p:cTn>
                                        <p:tgtEl>
                                          <p:spTgt spid="44"/>
                                        </p:tgtEl>
                                        <p:attrNameLst>
                                          <p:attrName>ppt_x</p:attrName>
                                        </p:attrNameLst>
                                      </p:cBhvr>
                                    </p:anim>
                                    <p:set>
                                      <p:cBhvr>
                                        <p:cTn id="238" dur="770" fill="hold"/>
                                        <p:tgtEl>
                                          <p:spTgt spid="44"/>
                                        </p:tgtEl>
                                        <p:attrNameLst>
                                          <p:attrName>ppt_y</p:attrName>
                                        </p:attrNameLst>
                                      </p:cBhvr>
                                      <p:to>
                                        <p:strVal val="(#ppt_y+0.4)"/>
                                      </p:to>
                                    </p:set>
                                    <p:anim from="(#ppt_y+0.4)" to="(#ppt_y)" calcmode="lin" valueType="num">
                                      <p:cBhvr>
                                        <p:cTn id="239" dur="1230" accel="100000" fill="hold">
                                          <p:stCondLst>
                                            <p:cond delay="770"/>
                                          </p:stCondLst>
                                        </p:cTn>
                                        <p:tgtEl>
                                          <p:spTgt spid="44"/>
                                        </p:tgtEl>
                                        <p:attrNameLst>
                                          <p:attrName>ppt_y</p:attrName>
                                        </p:attrNameLst>
                                      </p:cBhvr>
                                    </p:anim>
                                  </p:childTnLst>
                                </p:cTn>
                              </p:par>
                              <p:par>
                                <p:cTn id="240" presetID="51" presetClass="entr" presetSubtype="0" fill="hold" grpId="0" nodeType="withEffect">
                                  <p:stCondLst>
                                    <p:cond delay="0"/>
                                  </p:stCondLst>
                                  <p:childTnLst>
                                    <p:set>
                                      <p:cBhvr>
                                        <p:cTn id="241" dur="1" fill="hold">
                                          <p:stCondLst>
                                            <p:cond delay="0"/>
                                          </p:stCondLst>
                                        </p:cTn>
                                        <p:tgtEl>
                                          <p:spTgt spid="47"/>
                                        </p:tgtEl>
                                        <p:attrNameLst>
                                          <p:attrName>style.visibility</p:attrName>
                                        </p:attrNameLst>
                                      </p:cBhvr>
                                      <p:to>
                                        <p:strVal val="visible"/>
                                      </p:to>
                                    </p:set>
                                    <p:animEffect transition="in" filter="fade">
                                      <p:cBhvr>
                                        <p:cTn id="242" dur="770" decel="100000"/>
                                        <p:tgtEl>
                                          <p:spTgt spid="47"/>
                                        </p:tgtEl>
                                      </p:cBhvr>
                                    </p:animEffect>
                                    <p:animScale>
                                      <p:cBhvr>
                                        <p:cTn id="243" dur="770" decel="100000"/>
                                        <p:tgtEl>
                                          <p:spTgt spid="47"/>
                                        </p:tgtEl>
                                      </p:cBhvr>
                                      <p:from x="10000" y="10000"/>
                                      <p:to x="200000" y="450000"/>
                                    </p:animScale>
                                    <p:animScale>
                                      <p:cBhvr>
                                        <p:cTn id="244" dur="1230" accel="100000" fill="hold">
                                          <p:stCondLst>
                                            <p:cond delay="770"/>
                                          </p:stCondLst>
                                        </p:cTn>
                                        <p:tgtEl>
                                          <p:spTgt spid="47"/>
                                        </p:tgtEl>
                                      </p:cBhvr>
                                      <p:from x="200000" y="450000"/>
                                      <p:to x="100000" y="100000"/>
                                    </p:animScale>
                                    <p:set>
                                      <p:cBhvr>
                                        <p:cTn id="245" dur="770" fill="hold"/>
                                        <p:tgtEl>
                                          <p:spTgt spid="47"/>
                                        </p:tgtEl>
                                        <p:attrNameLst>
                                          <p:attrName>ppt_x</p:attrName>
                                        </p:attrNameLst>
                                      </p:cBhvr>
                                      <p:to>
                                        <p:strVal val="(0.5)"/>
                                      </p:to>
                                    </p:set>
                                    <p:anim from="(0.5)" to="(#ppt_x)" calcmode="lin" valueType="num">
                                      <p:cBhvr>
                                        <p:cTn id="246" dur="1230" accel="100000" fill="hold">
                                          <p:stCondLst>
                                            <p:cond delay="770"/>
                                          </p:stCondLst>
                                        </p:cTn>
                                        <p:tgtEl>
                                          <p:spTgt spid="47"/>
                                        </p:tgtEl>
                                        <p:attrNameLst>
                                          <p:attrName>ppt_x</p:attrName>
                                        </p:attrNameLst>
                                      </p:cBhvr>
                                    </p:anim>
                                    <p:set>
                                      <p:cBhvr>
                                        <p:cTn id="247" dur="770" fill="hold"/>
                                        <p:tgtEl>
                                          <p:spTgt spid="47"/>
                                        </p:tgtEl>
                                        <p:attrNameLst>
                                          <p:attrName>ppt_y</p:attrName>
                                        </p:attrNameLst>
                                      </p:cBhvr>
                                      <p:to>
                                        <p:strVal val="(#ppt_y+0.4)"/>
                                      </p:to>
                                    </p:set>
                                    <p:anim from="(#ppt_y+0.4)" to="(#ppt_y)" calcmode="lin" valueType="num">
                                      <p:cBhvr>
                                        <p:cTn id="248" dur="1230" accel="100000" fill="hold">
                                          <p:stCondLst>
                                            <p:cond delay="770"/>
                                          </p:stCondLst>
                                        </p:cTn>
                                        <p:tgtEl>
                                          <p:spTgt spid="47"/>
                                        </p:tgtEl>
                                        <p:attrNameLst>
                                          <p:attrName>ppt_y</p:attrName>
                                        </p:attrNameLst>
                                      </p:cBhvr>
                                    </p:anim>
                                  </p:childTnLst>
                                </p:cTn>
                              </p:par>
                              <p:par>
                                <p:cTn id="249" presetID="51" presetClass="entr" presetSubtype="0" fill="hold" grpId="0" nodeType="withEffect">
                                  <p:stCondLst>
                                    <p:cond delay="0"/>
                                  </p:stCondLst>
                                  <p:childTnLst>
                                    <p:set>
                                      <p:cBhvr>
                                        <p:cTn id="250" dur="1" fill="hold">
                                          <p:stCondLst>
                                            <p:cond delay="0"/>
                                          </p:stCondLst>
                                        </p:cTn>
                                        <p:tgtEl>
                                          <p:spTgt spid="49"/>
                                        </p:tgtEl>
                                        <p:attrNameLst>
                                          <p:attrName>style.visibility</p:attrName>
                                        </p:attrNameLst>
                                      </p:cBhvr>
                                      <p:to>
                                        <p:strVal val="visible"/>
                                      </p:to>
                                    </p:set>
                                    <p:animEffect transition="in" filter="fade">
                                      <p:cBhvr>
                                        <p:cTn id="251" dur="770" decel="100000"/>
                                        <p:tgtEl>
                                          <p:spTgt spid="49"/>
                                        </p:tgtEl>
                                      </p:cBhvr>
                                    </p:animEffect>
                                    <p:animScale>
                                      <p:cBhvr>
                                        <p:cTn id="252" dur="770" decel="100000"/>
                                        <p:tgtEl>
                                          <p:spTgt spid="49"/>
                                        </p:tgtEl>
                                      </p:cBhvr>
                                      <p:from x="10000" y="10000"/>
                                      <p:to x="200000" y="450000"/>
                                    </p:animScale>
                                    <p:animScale>
                                      <p:cBhvr>
                                        <p:cTn id="253" dur="1230" accel="100000" fill="hold">
                                          <p:stCondLst>
                                            <p:cond delay="770"/>
                                          </p:stCondLst>
                                        </p:cTn>
                                        <p:tgtEl>
                                          <p:spTgt spid="49"/>
                                        </p:tgtEl>
                                      </p:cBhvr>
                                      <p:from x="200000" y="450000"/>
                                      <p:to x="100000" y="100000"/>
                                    </p:animScale>
                                    <p:set>
                                      <p:cBhvr>
                                        <p:cTn id="254" dur="770" fill="hold"/>
                                        <p:tgtEl>
                                          <p:spTgt spid="49"/>
                                        </p:tgtEl>
                                        <p:attrNameLst>
                                          <p:attrName>ppt_x</p:attrName>
                                        </p:attrNameLst>
                                      </p:cBhvr>
                                      <p:to>
                                        <p:strVal val="(0.5)"/>
                                      </p:to>
                                    </p:set>
                                    <p:anim from="(0.5)" to="(#ppt_x)" calcmode="lin" valueType="num">
                                      <p:cBhvr>
                                        <p:cTn id="255" dur="1230" accel="100000" fill="hold">
                                          <p:stCondLst>
                                            <p:cond delay="770"/>
                                          </p:stCondLst>
                                        </p:cTn>
                                        <p:tgtEl>
                                          <p:spTgt spid="49"/>
                                        </p:tgtEl>
                                        <p:attrNameLst>
                                          <p:attrName>ppt_x</p:attrName>
                                        </p:attrNameLst>
                                      </p:cBhvr>
                                    </p:anim>
                                    <p:set>
                                      <p:cBhvr>
                                        <p:cTn id="256" dur="770" fill="hold"/>
                                        <p:tgtEl>
                                          <p:spTgt spid="49"/>
                                        </p:tgtEl>
                                        <p:attrNameLst>
                                          <p:attrName>ppt_y</p:attrName>
                                        </p:attrNameLst>
                                      </p:cBhvr>
                                      <p:to>
                                        <p:strVal val="(#ppt_y+0.4)"/>
                                      </p:to>
                                    </p:set>
                                    <p:anim from="(#ppt_y+0.4)" to="(#ppt_y)" calcmode="lin" valueType="num">
                                      <p:cBhvr>
                                        <p:cTn id="257" dur="1230" accel="100000" fill="hold">
                                          <p:stCondLst>
                                            <p:cond delay="770"/>
                                          </p:stCondLst>
                                        </p:cTn>
                                        <p:tgtEl>
                                          <p:spTgt spid="49"/>
                                        </p:tgtEl>
                                        <p:attrNameLst>
                                          <p:attrName>ppt_y</p:attrName>
                                        </p:attrNameLst>
                                      </p:cBhvr>
                                    </p:anim>
                                  </p:childTnLst>
                                </p:cTn>
                              </p:par>
                              <p:par>
                                <p:cTn id="258" presetID="51" presetClass="entr" presetSubtype="0" fill="hold" grpId="0" nodeType="withEffect">
                                  <p:stCondLst>
                                    <p:cond delay="0"/>
                                  </p:stCondLst>
                                  <p:childTnLst>
                                    <p:set>
                                      <p:cBhvr>
                                        <p:cTn id="259" dur="1" fill="hold">
                                          <p:stCondLst>
                                            <p:cond delay="0"/>
                                          </p:stCondLst>
                                        </p:cTn>
                                        <p:tgtEl>
                                          <p:spTgt spid="50"/>
                                        </p:tgtEl>
                                        <p:attrNameLst>
                                          <p:attrName>style.visibility</p:attrName>
                                        </p:attrNameLst>
                                      </p:cBhvr>
                                      <p:to>
                                        <p:strVal val="visible"/>
                                      </p:to>
                                    </p:set>
                                    <p:animEffect transition="in" filter="fade">
                                      <p:cBhvr>
                                        <p:cTn id="260" dur="770" decel="100000"/>
                                        <p:tgtEl>
                                          <p:spTgt spid="50"/>
                                        </p:tgtEl>
                                      </p:cBhvr>
                                    </p:animEffect>
                                    <p:animScale>
                                      <p:cBhvr>
                                        <p:cTn id="261" dur="770" decel="100000"/>
                                        <p:tgtEl>
                                          <p:spTgt spid="50"/>
                                        </p:tgtEl>
                                      </p:cBhvr>
                                      <p:from x="10000" y="10000"/>
                                      <p:to x="200000" y="450000"/>
                                    </p:animScale>
                                    <p:animScale>
                                      <p:cBhvr>
                                        <p:cTn id="262" dur="1230" accel="100000" fill="hold">
                                          <p:stCondLst>
                                            <p:cond delay="770"/>
                                          </p:stCondLst>
                                        </p:cTn>
                                        <p:tgtEl>
                                          <p:spTgt spid="50"/>
                                        </p:tgtEl>
                                      </p:cBhvr>
                                      <p:from x="200000" y="450000"/>
                                      <p:to x="100000" y="100000"/>
                                    </p:animScale>
                                    <p:set>
                                      <p:cBhvr>
                                        <p:cTn id="263" dur="770" fill="hold"/>
                                        <p:tgtEl>
                                          <p:spTgt spid="50"/>
                                        </p:tgtEl>
                                        <p:attrNameLst>
                                          <p:attrName>ppt_x</p:attrName>
                                        </p:attrNameLst>
                                      </p:cBhvr>
                                      <p:to>
                                        <p:strVal val="(0.5)"/>
                                      </p:to>
                                    </p:set>
                                    <p:anim from="(0.5)" to="(#ppt_x)" calcmode="lin" valueType="num">
                                      <p:cBhvr>
                                        <p:cTn id="264" dur="1230" accel="100000" fill="hold">
                                          <p:stCondLst>
                                            <p:cond delay="770"/>
                                          </p:stCondLst>
                                        </p:cTn>
                                        <p:tgtEl>
                                          <p:spTgt spid="50"/>
                                        </p:tgtEl>
                                        <p:attrNameLst>
                                          <p:attrName>ppt_x</p:attrName>
                                        </p:attrNameLst>
                                      </p:cBhvr>
                                    </p:anim>
                                    <p:set>
                                      <p:cBhvr>
                                        <p:cTn id="265" dur="770" fill="hold"/>
                                        <p:tgtEl>
                                          <p:spTgt spid="50"/>
                                        </p:tgtEl>
                                        <p:attrNameLst>
                                          <p:attrName>ppt_y</p:attrName>
                                        </p:attrNameLst>
                                      </p:cBhvr>
                                      <p:to>
                                        <p:strVal val="(#ppt_y+0.4)"/>
                                      </p:to>
                                    </p:set>
                                    <p:anim from="(#ppt_y+0.4)" to="(#ppt_y)" calcmode="lin" valueType="num">
                                      <p:cBhvr>
                                        <p:cTn id="266" dur="1230" accel="100000" fill="hold">
                                          <p:stCondLst>
                                            <p:cond delay="770"/>
                                          </p:stCondLst>
                                        </p:cTn>
                                        <p:tgtEl>
                                          <p:spTgt spid="50"/>
                                        </p:tgtEl>
                                        <p:attrNameLst>
                                          <p:attrName>ppt_y</p:attrName>
                                        </p:attrNameLst>
                                      </p:cBhvr>
                                    </p:anim>
                                  </p:childTnLst>
                                </p:cTn>
                              </p:par>
                              <p:par>
                                <p:cTn id="267" presetID="51" presetClass="entr" presetSubtype="0" fill="hold" grpId="0" nodeType="withEffect">
                                  <p:stCondLst>
                                    <p:cond delay="0"/>
                                  </p:stCondLst>
                                  <p:childTnLst>
                                    <p:set>
                                      <p:cBhvr>
                                        <p:cTn id="268" dur="1" fill="hold">
                                          <p:stCondLst>
                                            <p:cond delay="0"/>
                                          </p:stCondLst>
                                        </p:cTn>
                                        <p:tgtEl>
                                          <p:spTgt spid="51"/>
                                        </p:tgtEl>
                                        <p:attrNameLst>
                                          <p:attrName>style.visibility</p:attrName>
                                        </p:attrNameLst>
                                      </p:cBhvr>
                                      <p:to>
                                        <p:strVal val="visible"/>
                                      </p:to>
                                    </p:set>
                                    <p:animEffect transition="in" filter="fade">
                                      <p:cBhvr>
                                        <p:cTn id="269" dur="770" decel="100000"/>
                                        <p:tgtEl>
                                          <p:spTgt spid="51"/>
                                        </p:tgtEl>
                                      </p:cBhvr>
                                    </p:animEffect>
                                    <p:animScale>
                                      <p:cBhvr>
                                        <p:cTn id="270" dur="770" decel="100000"/>
                                        <p:tgtEl>
                                          <p:spTgt spid="51"/>
                                        </p:tgtEl>
                                      </p:cBhvr>
                                      <p:from x="10000" y="10000"/>
                                      <p:to x="200000" y="450000"/>
                                    </p:animScale>
                                    <p:animScale>
                                      <p:cBhvr>
                                        <p:cTn id="271" dur="1230" accel="100000" fill="hold">
                                          <p:stCondLst>
                                            <p:cond delay="770"/>
                                          </p:stCondLst>
                                        </p:cTn>
                                        <p:tgtEl>
                                          <p:spTgt spid="51"/>
                                        </p:tgtEl>
                                      </p:cBhvr>
                                      <p:from x="200000" y="450000"/>
                                      <p:to x="100000" y="100000"/>
                                    </p:animScale>
                                    <p:set>
                                      <p:cBhvr>
                                        <p:cTn id="272" dur="770" fill="hold"/>
                                        <p:tgtEl>
                                          <p:spTgt spid="51"/>
                                        </p:tgtEl>
                                        <p:attrNameLst>
                                          <p:attrName>ppt_x</p:attrName>
                                        </p:attrNameLst>
                                      </p:cBhvr>
                                      <p:to>
                                        <p:strVal val="(0.5)"/>
                                      </p:to>
                                    </p:set>
                                    <p:anim from="(0.5)" to="(#ppt_x)" calcmode="lin" valueType="num">
                                      <p:cBhvr>
                                        <p:cTn id="273" dur="1230" accel="100000" fill="hold">
                                          <p:stCondLst>
                                            <p:cond delay="770"/>
                                          </p:stCondLst>
                                        </p:cTn>
                                        <p:tgtEl>
                                          <p:spTgt spid="51"/>
                                        </p:tgtEl>
                                        <p:attrNameLst>
                                          <p:attrName>ppt_x</p:attrName>
                                        </p:attrNameLst>
                                      </p:cBhvr>
                                    </p:anim>
                                    <p:set>
                                      <p:cBhvr>
                                        <p:cTn id="274" dur="770" fill="hold"/>
                                        <p:tgtEl>
                                          <p:spTgt spid="51"/>
                                        </p:tgtEl>
                                        <p:attrNameLst>
                                          <p:attrName>ppt_y</p:attrName>
                                        </p:attrNameLst>
                                      </p:cBhvr>
                                      <p:to>
                                        <p:strVal val="(#ppt_y+0.4)"/>
                                      </p:to>
                                    </p:set>
                                    <p:anim from="(#ppt_y+0.4)" to="(#ppt_y)" calcmode="lin" valueType="num">
                                      <p:cBhvr>
                                        <p:cTn id="275" dur="1230" accel="100000" fill="hold">
                                          <p:stCondLst>
                                            <p:cond delay="770"/>
                                          </p:stCondLst>
                                        </p:cTn>
                                        <p:tgtEl>
                                          <p:spTgt spid="51"/>
                                        </p:tgtEl>
                                        <p:attrNameLst>
                                          <p:attrName>ppt_y</p:attrName>
                                        </p:attrNameLst>
                                      </p:cBhvr>
                                    </p:anim>
                                  </p:childTnLst>
                                </p:cTn>
                              </p:par>
                              <p:par>
                                <p:cTn id="276" presetID="51" presetClass="entr" presetSubtype="0" fill="hold" grpId="0" nodeType="withEffect">
                                  <p:stCondLst>
                                    <p:cond delay="0"/>
                                  </p:stCondLst>
                                  <p:childTnLst>
                                    <p:set>
                                      <p:cBhvr>
                                        <p:cTn id="277" dur="1" fill="hold">
                                          <p:stCondLst>
                                            <p:cond delay="0"/>
                                          </p:stCondLst>
                                        </p:cTn>
                                        <p:tgtEl>
                                          <p:spTgt spid="53"/>
                                        </p:tgtEl>
                                        <p:attrNameLst>
                                          <p:attrName>style.visibility</p:attrName>
                                        </p:attrNameLst>
                                      </p:cBhvr>
                                      <p:to>
                                        <p:strVal val="visible"/>
                                      </p:to>
                                    </p:set>
                                    <p:animEffect transition="in" filter="fade">
                                      <p:cBhvr>
                                        <p:cTn id="278" dur="770" decel="100000"/>
                                        <p:tgtEl>
                                          <p:spTgt spid="53"/>
                                        </p:tgtEl>
                                      </p:cBhvr>
                                    </p:animEffect>
                                    <p:animScale>
                                      <p:cBhvr>
                                        <p:cTn id="279" dur="770" decel="100000"/>
                                        <p:tgtEl>
                                          <p:spTgt spid="53"/>
                                        </p:tgtEl>
                                      </p:cBhvr>
                                      <p:from x="10000" y="10000"/>
                                      <p:to x="200000" y="450000"/>
                                    </p:animScale>
                                    <p:animScale>
                                      <p:cBhvr>
                                        <p:cTn id="280" dur="1230" accel="100000" fill="hold">
                                          <p:stCondLst>
                                            <p:cond delay="770"/>
                                          </p:stCondLst>
                                        </p:cTn>
                                        <p:tgtEl>
                                          <p:spTgt spid="53"/>
                                        </p:tgtEl>
                                      </p:cBhvr>
                                      <p:from x="200000" y="450000"/>
                                      <p:to x="100000" y="100000"/>
                                    </p:animScale>
                                    <p:set>
                                      <p:cBhvr>
                                        <p:cTn id="281" dur="770" fill="hold"/>
                                        <p:tgtEl>
                                          <p:spTgt spid="53"/>
                                        </p:tgtEl>
                                        <p:attrNameLst>
                                          <p:attrName>ppt_x</p:attrName>
                                        </p:attrNameLst>
                                      </p:cBhvr>
                                      <p:to>
                                        <p:strVal val="(0.5)"/>
                                      </p:to>
                                    </p:set>
                                    <p:anim from="(0.5)" to="(#ppt_x)" calcmode="lin" valueType="num">
                                      <p:cBhvr>
                                        <p:cTn id="282" dur="1230" accel="100000" fill="hold">
                                          <p:stCondLst>
                                            <p:cond delay="770"/>
                                          </p:stCondLst>
                                        </p:cTn>
                                        <p:tgtEl>
                                          <p:spTgt spid="53"/>
                                        </p:tgtEl>
                                        <p:attrNameLst>
                                          <p:attrName>ppt_x</p:attrName>
                                        </p:attrNameLst>
                                      </p:cBhvr>
                                    </p:anim>
                                    <p:set>
                                      <p:cBhvr>
                                        <p:cTn id="283" dur="770" fill="hold"/>
                                        <p:tgtEl>
                                          <p:spTgt spid="53"/>
                                        </p:tgtEl>
                                        <p:attrNameLst>
                                          <p:attrName>ppt_y</p:attrName>
                                        </p:attrNameLst>
                                      </p:cBhvr>
                                      <p:to>
                                        <p:strVal val="(#ppt_y+0.4)"/>
                                      </p:to>
                                    </p:set>
                                    <p:anim from="(#ppt_y+0.4)" to="(#ppt_y)" calcmode="lin" valueType="num">
                                      <p:cBhvr>
                                        <p:cTn id="284" dur="1230" accel="100000" fill="hold">
                                          <p:stCondLst>
                                            <p:cond delay="770"/>
                                          </p:stCondLst>
                                        </p:cTn>
                                        <p:tgtEl>
                                          <p:spTgt spid="53"/>
                                        </p:tgtEl>
                                        <p:attrNameLst>
                                          <p:attrName>ppt_y</p:attrName>
                                        </p:attrNameLst>
                                      </p:cBhvr>
                                    </p:anim>
                                  </p:childTnLst>
                                </p:cTn>
                              </p:par>
                              <p:par>
                                <p:cTn id="285" presetID="51" presetClass="entr" presetSubtype="0" fill="hold" grpId="0" nodeType="withEffect">
                                  <p:stCondLst>
                                    <p:cond delay="0"/>
                                  </p:stCondLst>
                                  <p:childTnLst>
                                    <p:set>
                                      <p:cBhvr>
                                        <p:cTn id="286" dur="1" fill="hold">
                                          <p:stCondLst>
                                            <p:cond delay="0"/>
                                          </p:stCondLst>
                                        </p:cTn>
                                        <p:tgtEl>
                                          <p:spTgt spid="54"/>
                                        </p:tgtEl>
                                        <p:attrNameLst>
                                          <p:attrName>style.visibility</p:attrName>
                                        </p:attrNameLst>
                                      </p:cBhvr>
                                      <p:to>
                                        <p:strVal val="visible"/>
                                      </p:to>
                                    </p:set>
                                    <p:animEffect transition="in" filter="fade">
                                      <p:cBhvr>
                                        <p:cTn id="287" dur="770" decel="100000"/>
                                        <p:tgtEl>
                                          <p:spTgt spid="54"/>
                                        </p:tgtEl>
                                      </p:cBhvr>
                                    </p:animEffect>
                                    <p:animScale>
                                      <p:cBhvr>
                                        <p:cTn id="288" dur="770" decel="100000"/>
                                        <p:tgtEl>
                                          <p:spTgt spid="54"/>
                                        </p:tgtEl>
                                      </p:cBhvr>
                                      <p:from x="10000" y="10000"/>
                                      <p:to x="200000" y="450000"/>
                                    </p:animScale>
                                    <p:animScale>
                                      <p:cBhvr>
                                        <p:cTn id="289" dur="1230" accel="100000" fill="hold">
                                          <p:stCondLst>
                                            <p:cond delay="770"/>
                                          </p:stCondLst>
                                        </p:cTn>
                                        <p:tgtEl>
                                          <p:spTgt spid="54"/>
                                        </p:tgtEl>
                                      </p:cBhvr>
                                      <p:from x="200000" y="450000"/>
                                      <p:to x="100000" y="100000"/>
                                    </p:animScale>
                                    <p:set>
                                      <p:cBhvr>
                                        <p:cTn id="290" dur="770" fill="hold"/>
                                        <p:tgtEl>
                                          <p:spTgt spid="54"/>
                                        </p:tgtEl>
                                        <p:attrNameLst>
                                          <p:attrName>ppt_x</p:attrName>
                                        </p:attrNameLst>
                                      </p:cBhvr>
                                      <p:to>
                                        <p:strVal val="(0.5)"/>
                                      </p:to>
                                    </p:set>
                                    <p:anim from="(0.5)" to="(#ppt_x)" calcmode="lin" valueType="num">
                                      <p:cBhvr>
                                        <p:cTn id="291" dur="1230" accel="100000" fill="hold">
                                          <p:stCondLst>
                                            <p:cond delay="770"/>
                                          </p:stCondLst>
                                        </p:cTn>
                                        <p:tgtEl>
                                          <p:spTgt spid="54"/>
                                        </p:tgtEl>
                                        <p:attrNameLst>
                                          <p:attrName>ppt_x</p:attrName>
                                        </p:attrNameLst>
                                      </p:cBhvr>
                                    </p:anim>
                                    <p:set>
                                      <p:cBhvr>
                                        <p:cTn id="292" dur="770" fill="hold"/>
                                        <p:tgtEl>
                                          <p:spTgt spid="54"/>
                                        </p:tgtEl>
                                        <p:attrNameLst>
                                          <p:attrName>ppt_y</p:attrName>
                                        </p:attrNameLst>
                                      </p:cBhvr>
                                      <p:to>
                                        <p:strVal val="(#ppt_y+0.4)"/>
                                      </p:to>
                                    </p:set>
                                    <p:anim from="(#ppt_y+0.4)" to="(#ppt_y)" calcmode="lin" valueType="num">
                                      <p:cBhvr>
                                        <p:cTn id="293" dur="1230" accel="100000" fill="hold">
                                          <p:stCondLst>
                                            <p:cond delay="770"/>
                                          </p:stCondLst>
                                        </p:cTn>
                                        <p:tgtEl>
                                          <p:spTgt spid="54"/>
                                        </p:tgtEl>
                                        <p:attrNameLst>
                                          <p:attrName>ppt_y</p:attrName>
                                        </p:attrNameLst>
                                      </p:cBhvr>
                                    </p:anim>
                                  </p:childTnLst>
                                </p:cTn>
                              </p:par>
                              <p:par>
                                <p:cTn id="294" presetID="51" presetClass="entr" presetSubtype="0" fill="hold" grpId="0" nodeType="withEffect">
                                  <p:stCondLst>
                                    <p:cond delay="0"/>
                                  </p:stCondLst>
                                  <p:childTnLst>
                                    <p:set>
                                      <p:cBhvr>
                                        <p:cTn id="295" dur="1" fill="hold">
                                          <p:stCondLst>
                                            <p:cond delay="0"/>
                                          </p:stCondLst>
                                        </p:cTn>
                                        <p:tgtEl>
                                          <p:spTgt spid="55"/>
                                        </p:tgtEl>
                                        <p:attrNameLst>
                                          <p:attrName>style.visibility</p:attrName>
                                        </p:attrNameLst>
                                      </p:cBhvr>
                                      <p:to>
                                        <p:strVal val="visible"/>
                                      </p:to>
                                    </p:set>
                                    <p:animEffect transition="in" filter="fade">
                                      <p:cBhvr>
                                        <p:cTn id="296" dur="770" decel="100000"/>
                                        <p:tgtEl>
                                          <p:spTgt spid="55"/>
                                        </p:tgtEl>
                                      </p:cBhvr>
                                    </p:animEffect>
                                    <p:animScale>
                                      <p:cBhvr>
                                        <p:cTn id="297" dur="770" decel="100000"/>
                                        <p:tgtEl>
                                          <p:spTgt spid="55"/>
                                        </p:tgtEl>
                                      </p:cBhvr>
                                      <p:from x="10000" y="10000"/>
                                      <p:to x="200000" y="450000"/>
                                    </p:animScale>
                                    <p:animScale>
                                      <p:cBhvr>
                                        <p:cTn id="298" dur="1230" accel="100000" fill="hold">
                                          <p:stCondLst>
                                            <p:cond delay="770"/>
                                          </p:stCondLst>
                                        </p:cTn>
                                        <p:tgtEl>
                                          <p:spTgt spid="55"/>
                                        </p:tgtEl>
                                      </p:cBhvr>
                                      <p:from x="200000" y="450000"/>
                                      <p:to x="100000" y="100000"/>
                                    </p:animScale>
                                    <p:set>
                                      <p:cBhvr>
                                        <p:cTn id="299" dur="770" fill="hold"/>
                                        <p:tgtEl>
                                          <p:spTgt spid="55"/>
                                        </p:tgtEl>
                                        <p:attrNameLst>
                                          <p:attrName>ppt_x</p:attrName>
                                        </p:attrNameLst>
                                      </p:cBhvr>
                                      <p:to>
                                        <p:strVal val="(0.5)"/>
                                      </p:to>
                                    </p:set>
                                    <p:anim from="(0.5)" to="(#ppt_x)" calcmode="lin" valueType="num">
                                      <p:cBhvr>
                                        <p:cTn id="300" dur="1230" accel="100000" fill="hold">
                                          <p:stCondLst>
                                            <p:cond delay="770"/>
                                          </p:stCondLst>
                                        </p:cTn>
                                        <p:tgtEl>
                                          <p:spTgt spid="55"/>
                                        </p:tgtEl>
                                        <p:attrNameLst>
                                          <p:attrName>ppt_x</p:attrName>
                                        </p:attrNameLst>
                                      </p:cBhvr>
                                    </p:anim>
                                    <p:set>
                                      <p:cBhvr>
                                        <p:cTn id="301" dur="770" fill="hold"/>
                                        <p:tgtEl>
                                          <p:spTgt spid="55"/>
                                        </p:tgtEl>
                                        <p:attrNameLst>
                                          <p:attrName>ppt_y</p:attrName>
                                        </p:attrNameLst>
                                      </p:cBhvr>
                                      <p:to>
                                        <p:strVal val="(#ppt_y+0.4)"/>
                                      </p:to>
                                    </p:set>
                                    <p:anim from="(#ppt_y+0.4)" to="(#ppt_y)" calcmode="lin" valueType="num">
                                      <p:cBhvr>
                                        <p:cTn id="302" dur="1230" accel="100000" fill="hold">
                                          <p:stCondLst>
                                            <p:cond delay="770"/>
                                          </p:stCondLst>
                                        </p:cTn>
                                        <p:tgtEl>
                                          <p:spTgt spid="55"/>
                                        </p:tgtEl>
                                        <p:attrNameLst>
                                          <p:attrName>ppt_y</p:attrName>
                                        </p:attrNameLst>
                                      </p:cBhvr>
                                    </p:anim>
                                  </p:childTnLst>
                                </p:cTn>
                              </p:par>
                              <p:par>
                                <p:cTn id="303" presetID="51" presetClass="entr" presetSubtype="0" fill="hold" grpId="0" nodeType="withEffect">
                                  <p:stCondLst>
                                    <p:cond delay="0"/>
                                  </p:stCondLst>
                                  <p:childTnLst>
                                    <p:set>
                                      <p:cBhvr>
                                        <p:cTn id="304" dur="1" fill="hold">
                                          <p:stCondLst>
                                            <p:cond delay="0"/>
                                          </p:stCondLst>
                                        </p:cTn>
                                        <p:tgtEl>
                                          <p:spTgt spid="56"/>
                                        </p:tgtEl>
                                        <p:attrNameLst>
                                          <p:attrName>style.visibility</p:attrName>
                                        </p:attrNameLst>
                                      </p:cBhvr>
                                      <p:to>
                                        <p:strVal val="visible"/>
                                      </p:to>
                                    </p:set>
                                    <p:animEffect transition="in" filter="fade">
                                      <p:cBhvr>
                                        <p:cTn id="305" dur="770" decel="100000"/>
                                        <p:tgtEl>
                                          <p:spTgt spid="56"/>
                                        </p:tgtEl>
                                      </p:cBhvr>
                                    </p:animEffect>
                                    <p:animScale>
                                      <p:cBhvr>
                                        <p:cTn id="306" dur="770" decel="100000"/>
                                        <p:tgtEl>
                                          <p:spTgt spid="56"/>
                                        </p:tgtEl>
                                      </p:cBhvr>
                                      <p:from x="10000" y="10000"/>
                                      <p:to x="200000" y="450000"/>
                                    </p:animScale>
                                    <p:animScale>
                                      <p:cBhvr>
                                        <p:cTn id="307" dur="1230" accel="100000" fill="hold">
                                          <p:stCondLst>
                                            <p:cond delay="770"/>
                                          </p:stCondLst>
                                        </p:cTn>
                                        <p:tgtEl>
                                          <p:spTgt spid="56"/>
                                        </p:tgtEl>
                                      </p:cBhvr>
                                      <p:from x="200000" y="450000"/>
                                      <p:to x="100000" y="100000"/>
                                    </p:animScale>
                                    <p:set>
                                      <p:cBhvr>
                                        <p:cTn id="308" dur="770" fill="hold"/>
                                        <p:tgtEl>
                                          <p:spTgt spid="56"/>
                                        </p:tgtEl>
                                        <p:attrNameLst>
                                          <p:attrName>ppt_x</p:attrName>
                                        </p:attrNameLst>
                                      </p:cBhvr>
                                      <p:to>
                                        <p:strVal val="(0.5)"/>
                                      </p:to>
                                    </p:set>
                                    <p:anim from="(0.5)" to="(#ppt_x)" calcmode="lin" valueType="num">
                                      <p:cBhvr>
                                        <p:cTn id="309" dur="1230" accel="100000" fill="hold">
                                          <p:stCondLst>
                                            <p:cond delay="770"/>
                                          </p:stCondLst>
                                        </p:cTn>
                                        <p:tgtEl>
                                          <p:spTgt spid="56"/>
                                        </p:tgtEl>
                                        <p:attrNameLst>
                                          <p:attrName>ppt_x</p:attrName>
                                        </p:attrNameLst>
                                      </p:cBhvr>
                                    </p:anim>
                                    <p:set>
                                      <p:cBhvr>
                                        <p:cTn id="310" dur="770" fill="hold"/>
                                        <p:tgtEl>
                                          <p:spTgt spid="56"/>
                                        </p:tgtEl>
                                        <p:attrNameLst>
                                          <p:attrName>ppt_y</p:attrName>
                                        </p:attrNameLst>
                                      </p:cBhvr>
                                      <p:to>
                                        <p:strVal val="(#ppt_y+0.4)"/>
                                      </p:to>
                                    </p:set>
                                    <p:anim from="(#ppt_y+0.4)" to="(#ppt_y)" calcmode="lin" valueType="num">
                                      <p:cBhvr>
                                        <p:cTn id="311" dur="1230" accel="100000" fill="hold">
                                          <p:stCondLst>
                                            <p:cond delay="770"/>
                                          </p:stCondLst>
                                        </p:cTn>
                                        <p:tgtEl>
                                          <p:spTgt spid="56"/>
                                        </p:tgtEl>
                                        <p:attrNameLst>
                                          <p:attrName>ppt_y</p:attrName>
                                        </p:attrNameLst>
                                      </p:cBhvr>
                                    </p:anim>
                                  </p:childTnLst>
                                </p:cTn>
                              </p:par>
                              <p:par>
                                <p:cTn id="312" presetID="51" presetClass="entr" presetSubtype="0" fill="hold" grpId="0" nodeType="withEffect">
                                  <p:stCondLst>
                                    <p:cond delay="0"/>
                                  </p:stCondLst>
                                  <p:childTnLst>
                                    <p:set>
                                      <p:cBhvr>
                                        <p:cTn id="313" dur="1" fill="hold">
                                          <p:stCondLst>
                                            <p:cond delay="0"/>
                                          </p:stCondLst>
                                        </p:cTn>
                                        <p:tgtEl>
                                          <p:spTgt spid="57"/>
                                        </p:tgtEl>
                                        <p:attrNameLst>
                                          <p:attrName>style.visibility</p:attrName>
                                        </p:attrNameLst>
                                      </p:cBhvr>
                                      <p:to>
                                        <p:strVal val="visible"/>
                                      </p:to>
                                    </p:set>
                                    <p:animEffect transition="in" filter="fade">
                                      <p:cBhvr>
                                        <p:cTn id="314" dur="770" decel="100000"/>
                                        <p:tgtEl>
                                          <p:spTgt spid="57"/>
                                        </p:tgtEl>
                                      </p:cBhvr>
                                    </p:animEffect>
                                    <p:animScale>
                                      <p:cBhvr>
                                        <p:cTn id="315" dur="770" decel="100000"/>
                                        <p:tgtEl>
                                          <p:spTgt spid="57"/>
                                        </p:tgtEl>
                                      </p:cBhvr>
                                      <p:from x="10000" y="10000"/>
                                      <p:to x="200000" y="450000"/>
                                    </p:animScale>
                                    <p:animScale>
                                      <p:cBhvr>
                                        <p:cTn id="316" dur="1230" accel="100000" fill="hold">
                                          <p:stCondLst>
                                            <p:cond delay="770"/>
                                          </p:stCondLst>
                                        </p:cTn>
                                        <p:tgtEl>
                                          <p:spTgt spid="57"/>
                                        </p:tgtEl>
                                      </p:cBhvr>
                                      <p:from x="200000" y="450000"/>
                                      <p:to x="100000" y="100000"/>
                                    </p:animScale>
                                    <p:set>
                                      <p:cBhvr>
                                        <p:cTn id="317" dur="770" fill="hold"/>
                                        <p:tgtEl>
                                          <p:spTgt spid="57"/>
                                        </p:tgtEl>
                                        <p:attrNameLst>
                                          <p:attrName>ppt_x</p:attrName>
                                        </p:attrNameLst>
                                      </p:cBhvr>
                                      <p:to>
                                        <p:strVal val="(0.5)"/>
                                      </p:to>
                                    </p:set>
                                    <p:anim from="(0.5)" to="(#ppt_x)" calcmode="lin" valueType="num">
                                      <p:cBhvr>
                                        <p:cTn id="318" dur="1230" accel="100000" fill="hold">
                                          <p:stCondLst>
                                            <p:cond delay="770"/>
                                          </p:stCondLst>
                                        </p:cTn>
                                        <p:tgtEl>
                                          <p:spTgt spid="57"/>
                                        </p:tgtEl>
                                        <p:attrNameLst>
                                          <p:attrName>ppt_x</p:attrName>
                                        </p:attrNameLst>
                                      </p:cBhvr>
                                    </p:anim>
                                    <p:set>
                                      <p:cBhvr>
                                        <p:cTn id="319" dur="770" fill="hold"/>
                                        <p:tgtEl>
                                          <p:spTgt spid="57"/>
                                        </p:tgtEl>
                                        <p:attrNameLst>
                                          <p:attrName>ppt_y</p:attrName>
                                        </p:attrNameLst>
                                      </p:cBhvr>
                                      <p:to>
                                        <p:strVal val="(#ppt_y+0.4)"/>
                                      </p:to>
                                    </p:set>
                                    <p:anim from="(#ppt_y+0.4)" to="(#ppt_y)" calcmode="lin" valueType="num">
                                      <p:cBhvr>
                                        <p:cTn id="320" dur="1230" accel="100000" fill="hold">
                                          <p:stCondLst>
                                            <p:cond delay="770"/>
                                          </p:stCondLst>
                                        </p:cTn>
                                        <p:tgtEl>
                                          <p:spTgt spid="57"/>
                                        </p:tgtEl>
                                        <p:attrNameLst>
                                          <p:attrName>ppt_y</p:attrName>
                                        </p:attrNameLst>
                                      </p:cBhvr>
                                    </p:anim>
                                  </p:childTnLst>
                                </p:cTn>
                              </p:par>
                              <p:par>
                                <p:cTn id="321" presetID="51" presetClass="entr" presetSubtype="0" fill="hold" grpId="0" nodeType="withEffect">
                                  <p:stCondLst>
                                    <p:cond delay="0"/>
                                  </p:stCondLst>
                                  <p:childTnLst>
                                    <p:set>
                                      <p:cBhvr>
                                        <p:cTn id="322" dur="1" fill="hold">
                                          <p:stCondLst>
                                            <p:cond delay="0"/>
                                          </p:stCondLst>
                                        </p:cTn>
                                        <p:tgtEl>
                                          <p:spTgt spid="59"/>
                                        </p:tgtEl>
                                        <p:attrNameLst>
                                          <p:attrName>style.visibility</p:attrName>
                                        </p:attrNameLst>
                                      </p:cBhvr>
                                      <p:to>
                                        <p:strVal val="visible"/>
                                      </p:to>
                                    </p:set>
                                    <p:animEffect transition="in" filter="fade">
                                      <p:cBhvr>
                                        <p:cTn id="323" dur="770" decel="100000"/>
                                        <p:tgtEl>
                                          <p:spTgt spid="59"/>
                                        </p:tgtEl>
                                      </p:cBhvr>
                                    </p:animEffect>
                                    <p:animScale>
                                      <p:cBhvr>
                                        <p:cTn id="324" dur="770" decel="100000"/>
                                        <p:tgtEl>
                                          <p:spTgt spid="59"/>
                                        </p:tgtEl>
                                      </p:cBhvr>
                                      <p:from x="10000" y="10000"/>
                                      <p:to x="200000" y="450000"/>
                                    </p:animScale>
                                    <p:animScale>
                                      <p:cBhvr>
                                        <p:cTn id="325" dur="1230" accel="100000" fill="hold">
                                          <p:stCondLst>
                                            <p:cond delay="770"/>
                                          </p:stCondLst>
                                        </p:cTn>
                                        <p:tgtEl>
                                          <p:spTgt spid="59"/>
                                        </p:tgtEl>
                                      </p:cBhvr>
                                      <p:from x="200000" y="450000"/>
                                      <p:to x="100000" y="100000"/>
                                    </p:animScale>
                                    <p:set>
                                      <p:cBhvr>
                                        <p:cTn id="326" dur="770" fill="hold"/>
                                        <p:tgtEl>
                                          <p:spTgt spid="59"/>
                                        </p:tgtEl>
                                        <p:attrNameLst>
                                          <p:attrName>ppt_x</p:attrName>
                                        </p:attrNameLst>
                                      </p:cBhvr>
                                      <p:to>
                                        <p:strVal val="(0.5)"/>
                                      </p:to>
                                    </p:set>
                                    <p:anim from="(0.5)" to="(#ppt_x)" calcmode="lin" valueType="num">
                                      <p:cBhvr>
                                        <p:cTn id="327" dur="1230" accel="100000" fill="hold">
                                          <p:stCondLst>
                                            <p:cond delay="770"/>
                                          </p:stCondLst>
                                        </p:cTn>
                                        <p:tgtEl>
                                          <p:spTgt spid="59"/>
                                        </p:tgtEl>
                                        <p:attrNameLst>
                                          <p:attrName>ppt_x</p:attrName>
                                        </p:attrNameLst>
                                      </p:cBhvr>
                                    </p:anim>
                                    <p:set>
                                      <p:cBhvr>
                                        <p:cTn id="328" dur="770" fill="hold"/>
                                        <p:tgtEl>
                                          <p:spTgt spid="59"/>
                                        </p:tgtEl>
                                        <p:attrNameLst>
                                          <p:attrName>ppt_y</p:attrName>
                                        </p:attrNameLst>
                                      </p:cBhvr>
                                      <p:to>
                                        <p:strVal val="(#ppt_y+0.4)"/>
                                      </p:to>
                                    </p:set>
                                    <p:anim from="(#ppt_y+0.4)" to="(#ppt_y)" calcmode="lin" valueType="num">
                                      <p:cBhvr>
                                        <p:cTn id="329" dur="1230" accel="100000" fill="hold">
                                          <p:stCondLst>
                                            <p:cond delay="770"/>
                                          </p:stCondLst>
                                        </p:cTn>
                                        <p:tgtEl>
                                          <p:spTgt spid="59"/>
                                        </p:tgtEl>
                                        <p:attrNameLst>
                                          <p:attrName>ppt_y</p:attrName>
                                        </p:attrNameLst>
                                      </p:cBhvr>
                                    </p:anim>
                                  </p:childTnLst>
                                </p:cTn>
                              </p:par>
                              <p:par>
                                <p:cTn id="330" presetID="51" presetClass="entr" presetSubtype="0" fill="hold" grpId="0" nodeType="withEffect">
                                  <p:stCondLst>
                                    <p:cond delay="0"/>
                                  </p:stCondLst>
                                  <p:childTnLst>
                                    <p:set>
                                      <p:cBhvr>
                                        <p:cTn id="331" dur="1" fill="hold">
                                          <p:stCondLst>
                                            <p:cond delay="0"/>
                                          </p:stCondLst>
                                        </p:cTn>
                                        <p:tgtEl>
                                          <p:spTgt spid="60"/>
                                        </p:tgtEl>
                                        <p:attrNameLst>
                                          <p:attrName>style.visibility</p:attrName>
                                        </p:attrNameLst>
                                      </p:cBhvr>
                                      <p:to>
                                        <p:strVal val="visible"/>
                                      </p:to>
                                    </p:set>
                                    <p:animEffect transition="in" filter="fade">
                                      <p:cBhvr>
                                        <p:cTn id="332" dur="770" decel="100000"/>
                                        <p:tgtEl>
                                          <p:spTgt spid="60"/>
                                        </p:tgtEl>
                                      </p:cBhvr>
                                    </p:animEffect>
                                    <p:animScale>
                                      <p:cBhvr>
                                        <p:cTn id="333" dur="770" decel="100000"/>
                                        <p:tgtEl>
                                          <p:spTgt spid="60"/>
                                        </p:tgtEl>
                                      </p:cBhvr>
                                      <p:from x="10000" y="10000"/>
                                      <p:to x="200000" y="450000"/>
                                    </p:animScale>
                                    <p:animScale>
                                      <p:cBhvr>
                                        <p:cTn id="334" dur="1230" accel="100000" fill="hold">
                                          <p:stCondLst>
                                            <p:cond delay="770"/>
                                          </p:stCondLst>
                                        </p:cTn>
                                        <p:tgtEl>
                                          <p:spTgt spid="60"/>
                                        </p:tgtEl>
                                      </p:cBhvr>
                                      <p:from x="200000" y="450000"/>
                                      <p:to x="100000" y="100000"/>
                                    </p:animScale>
                                    <p:set>
                                      <p:cBhvr>
                                        <p:cTn id="335" dur="770" fill="hold"/>
                                        <p:tgtEl>
                                          <p:spTgt spid="60"/>
                                        </p:tgtEl>
                                        <p:attrNameLst>
                                          <p:attrName>ppt_x</p:attrName>
                                        </p:attrNameLst>
                                      </p:cBhvr>
                                      <p:to>
                                        <p:strVal val="(0.5)"/>
                                      </p:to>
                                    </p:set>
                                    <p:anim from="(0.5)" to="(#ppt_x)" calcmode="lin" valueType="num">
                                      <p:cBhvr>
                                        <p:cTn id="336" dur="1230" accel="100000" fill="hold">
                                          <p:stCondLst>
                                            <p:cond delay="770"/>
                                          </p:stCondLst>
                                        </p:cTn>
                                        <p:tgtEl>
                                          <p:spTgt spid="60"/>
                                        </p:tgtEl>
                                        <p:attrNameLst>
                                          <p:attrName>ppt_x</p:attrName>
                                        </p:attrNameLst>
                                      </p:cBhvr>
                                    </p:anim>
                                    <p:set>
                                      <p:cBhvr>
                                        <p:cTn id="337" dur="770" fill="hold"/>
                                        <p:tgtEl>
                                          <p:spTgt spid="60"/>
                                        </p:tgtEl>
                                        <p:attrNameLst>
                                          <p:attrName>ppt_y</p:attrName>
                                        </p:attrNameLst>
                                      </p:cBhvr>
                                      <p:to>
                                        <p:strVal val="(#ppt_y+0.4)"/>
                                      </p:to>
                                    </p:set>
                                    <p:anim from="(#ppt_y+0.4)" to="(#ppt_y)" calcmode="lin" valueType="num">
                                      <p:cBhvr>
                                        <p:cTn id="338" dur="1230" accel="100000" fill="hold">
                                          <p:stCondLst>
                                            <p:cond delay="770"/>
                                          </p:stCondLst>
                                        </p:cTn>
                                        <p:tgtEl>
                                          <p:spTgt spid="60"/>
                                        </p:tgtEl>
                                        <p:attrNameLst>
                                          <p:attrName>ppt_y</p:attrName>
                                        </p:attrNameLst>
                                      </p:cBhvr>
                                    </p:anim>
                                  </p:childTnLst>
                                </p:cTn>
                              </p:par>
                              <p:par>
                                <p:cTn id="339" presetID="51" presetClass="entr" presetSubtype="0" fill="hold" grpId="0" nodeType="withEffect">
                                  <p:stCondLst>
                                    <p:cond delay="0"/>
                                  </p:stCondLst>
                                  <p:childTnLst>
                                    <p:set>
                                      <p:cBhvr>
                                        <p:cTn id="340" dur="1" fill="hold">
                                          <p:stCondLst>
                                            <p:cond delay="0"/>
                                          </p:stCondLst>
                                        </p:cTn>
                                        <p:tgtEl>
                                          <p:spTgt spid="61"/>
                                        </p:tgtEl>
                                        <p:attrNameLst>
                                          <p:attrName>style.visibility</p:attrName>
                                        </p:attrNameLst>
                                      </p:cBhvr>
                                      <p:to>
                                        <p:strVal val="visible"/>
                                      </p:to>
                                    </p:set>
                                    <p:animEffect transition="in" filter="fade">
                                      <p:cBhvr>
                                        <p:cTn id="341" dur="770" decel="100000"/>
                                        <p:tgtEl>
                                          <p:spTgt spid="61"/>
                                        </p:tgtEl>
                                      </p:cBhvr>
                                    </p:animEffect>
                                    <p:animScale>
                                      <p:cBhvr>
                                        <p:cTn id="342" dur="770" decel="100000"/>
                                        <p:tgtEl>
                                          <p:spTgt spid="61"/>
                                        </p:tgtEl>
                                      </p:cBhvr>
                                      <p:from x="10000" y="10000"/>
                                      <p:to x="200000" y="450000"/>
                                    </p:animScale>
                                    <p:animScale>
                                      <p:cBhvr>
                                        <p:cTn id="343" dur="1230" accel="100000" fill="hold">
                                          <p:stCondLst>
                                            <p:cond delay="770"/>
                                          </p:stCondLst>
                                        </p:cTn>
                                        <p:tgtEl>
                                          <p:spTgt spid="61"/>
                                        </p:tgtEl>
                                      </p:cBhvr>
                                      <p:from x="200000" y="450000"/>
                                      <p:to x="100000" y="100000"/>
                                    </p:animScale>
                                    <p:set>
                                      <p:cBhvr>
                                        <p:cTn id="344" dur="770" fill="hold"/>
                                        <p:tgtEl>
                                          <p:spTgt spid="61"/>
                                        </p:tgtEl>
                                        <p:attrNameLst>
                                          <p:attrName>ppt_x</p:attrName>
                                        </p:attrNameLst>
                                      </p:cBhvr>
                                      <p:to>
                                        <p:strVal val="(0.5)"/>
                                      </p:to>
                                    </p:set>
                                    <p:anim from="(0.5)" to="(#ppt_x)" calcmode="lin" valueType="num">
                                      <p:cBhvr>
                                        <p:cTn id="345" dur="1230" accel="100000" fill="hold">
                                          <p:stCondLst>
                                            <p:cond delay="770"/>
                                          </p:stCondLst>
                                        </p:cTn>
                                        <p:tgtEl>
                                          <p:spTgt spid="61"/>
                                        </p:tgtEl>
                                        <p:attrNameLst>
                                          <p:attrName>ppt_x</p:attrName>
                                        </p:attrNameLst>
                                      </p:cBhvr>
                                    </p:anim>
                                    <p:set>
                                      <p:cBhvr>
                                        <p:cTn id="346" dur="770" fill="hold"/>
                                        <p:tgtEl>
                                          <p:spTgt spid="61"/>
                                        </p:tgtEl>
                                        <p:attrNameLst>
                                          <p:attrName>ppt_y</p:attrName>
                                        </p:attrNameLst>
                                      </p:cBhvr>
                                      <p:to>
                                        <p:strVal val="(#ppt_y+0.4)"/>
                                      </p:to>
                                    </p:set>
                                    <p:anim from="(#ppt_y+0.4)" to="(#ppt_y)" calcmode="lin" valueType="num">
                                      <p:cBhvr>
                                        <p:cTn id="347" dur="1230" accel="100000" fill="hold">
                                          <p:stCondLst>
                                            <p:cond delay="770"/>
                                          </p:stCondLst>
                                        </p:cTn>
                                        <p:tgtEl>
                                          <p:spTgt spid="61"/>
                                        </p:tgtEl>
                                        <p:attrNameLst>
                                          <p:attrName>ppt_y</p:attrName>
                                        </p:attrNameLst>
                                      </p:cBhvr>
                                    </p:anim>
                                  </p:childTnLst>
                                </p:cTn>
                              </p:par>
                              <p:par>
                                <p:cTn id="348" presetID="51" presetClass="entr" presetSubtype="0" fill="hold" grpId="0" nodeType="withEffect">
                                  <p:stCondLst>
                                    <p:cond delay="0"/>
                                  </p:stCondLst>
                                  <p:childTnLst>
                                    <p:set>
                                      <p:cBhvr>
                                        <p:cTn id="349" dur="1" fill="hold">
                                          <p:stCondLst>
                                            <p:cond delay="0"/>
                                          </p:stCondLst>
                                        </p:cTn>
                                        <p:tgtEl>
                                          <p:spTgt spid="63"/>
                                        </p:tgtEl>
                                        <p:attrNameLst>
                                          <p:attrName>style.visibility</p:attrName>
                                        </p:attrNameLst>
                                      </p:cBhvr>
                                      <p:to>
                                        <p:strVal val="visible"/>
                                      </p:to>
                                    </p:set>
                                    <p:animEffect transition="in" filter="fade">
                                      <p:cBhvr>
                                        <p:cTn id="350" dur="770" decel="100000"/>
                                        <p:tgtEl>
                                          <p:spTgt spid="63"/>
                                        </p:tgtEl>
                                      </p:cBhvr>
                                    </p:animEffect>
                                    <p:animScale>
                                      <p:cBhvr>
                                        <p:cTn id="351" dur="770" decel="100000"/>
                                        <p:tgtEl>
                                          <p:spTgt spid="63"/>
                                        </p:tgtEl>
                                      </p:cBhvr>
                                      <p:from x="10000" y="10000"/>
                                      <p:to x="200000" y="450000"/>
                                    </p:animScale>
                                    <p:animScale>
                                      <p:cBhvr>
                                        <p:cTn id="352" dur="1230" accel="100000" fill="hold">
                                          <p:stCondLst>
                                            <p:cond delay="770"/>
                                          </p:stCondLst>
                                        </p:cTn>
                                        <p:tgtEl>
                                          <p:spTgt spid="63"/>
                                        </p:tgtEl>
                                      </p:cBhvr>
                                      <p:from x="200000" y="450000"/>
                                      <p:to x="100000" y="100000"/>
                                    </p:animScale>
                                    <p:set>
                                      <p:cBhvr>
                                        <p:cTn id="353" dur="770" fill="hold"/>
                                        <p:tgtEl>
                                          <p:spTgt spid="63"/>
                                        </p:tgtEl>
                                        <p:attrNameLst>
                                          <p:attrName>ppt_x</p:attrName>
                                        </p:attrNameLst>
                                      </p:cBhvr>
                                      <p:to>
                                        <p:strVal val="(0.5)"/>
                                      </p:to>
                                    </p:set>
                                    <p:anim from="(0.5)" to="(#ppt_x)" calcmode="lin" valueType="num">
                                      <p:cBhvr>
                                        <p:cTn id="354" dur="1230" accel="100000" fill="hold">
                                          <p:stCondLst>
                                            <p:cond delay="770"/>
                                          </p:stCondLst>
                                        </p:cTn>
                                        <p:tgtEl>
                                          <p:spTgt spid="63"/>
                                        </p:tgtEl>
                                        <p:attrNameLst>
                                          <p:attrName>ppt_x</p:attrName>
                                        </p:attrNameLst>
                                      </p:cBhvr>
                                    </p:anim>
                                    <p:set>
                                      <p:cBhvr>
                                        <p:cTn id="355" dur="770" fill="hold"/>
                                        <p:tgtEl>
                                          <p:spTgt spid="63"/>
                                        </p:tgtEl>
                                        <p:attrNameLst>
                                          <p:attrName>ppt_y</p:attrName>
                                        </p:attrNameLst>
                                      </p:cBhvr>
                                      <p:to>
                                        <p:strVal val="(#ppt_y+0.4)"/>
                                      </p:to>
                                    </p:set>
                                    <p:anim from="(#ppt_y+0.4)" to="(#ppt_y)" calcmode="lin" valueType="num">
                                      <p:cBhvr>
                                        <p:cTn id="356" dur="1230" accel="100000" fill="hold">
                                          <p:stCondLst>
                                            <p:cond delay="770"/>
                                          </p:stCondLst>
                                        </p:cTn>
                                        <p:tgtEl>
                                          <p:spTgt spid="63"/>
                                        </p:tgtEl>
                                        <p:attrNameLst>
                                          <p:attrName>ppt_y</p:attrName>
                                        </p:attrNameLst>
                                      </p:cBhvr>
                                    </p:anim>
                                  </p:childTnLst>
                                </p:cTn>
                              </p:par>
                              <p:par>
                                <p:cTn id="357" presetID="51" presetClass="entr" presetSubtype="0" fill="hold" grpId="0" nodeType="withEffect">
                                  <p:stCondLst>
                                    <p:cond delay="0"/>
                                  </p:stCondLst>
                                  <p:childTnLst>
                                    <p:set>
                                      <p:cBhvr>
                                        <p:cTn id="358" dur="1" fill="hold">
                                          <p:stCondLst>
                                            <p:cond delay="0"/>
                                          </p:stCondLst>
                                        </p:cTn>
                                        <p:tgtEl>
                                          <p:spTgt spid="64"/>
                                        </p:tgtEl>
                                        <p:attrNameLst>
                                          <p:attrName>style.visibility</p:attrName>
                                        </p:attrNameLst>
                                      </p:cBhvr>
                                      <p:to>
                                        <p:strVal val="visible"/>
                                      </p:to>
                                    </p:set>
                                    <p:animEffect transition="in" filter="fade">
                                      <p:cBhvr>
                                        <p:cTn id="359" dur="770" decel="100000"/>
                                        <p:tgtEl>
                                          <p:spTgt spid="64"/>
                                        </p:tgtEl>
                                      </p:cBhvr>
                                    </p:animEffect>
                                    <p:animScale>
                                      <p:cBhvr>
                                        <p:cTn id="360" dur="770" decel="100000"/>
                                        <p:tgtEl>
                                          <p:spTgt spid="64"/>
                                        </p:tgtEl>
                                      </p:cBhvr>
                                      <p:from x="10000" y="10000"/>
                                      <p:to x="200000" y="450000"/>
                                    </p:animScale>
                                    <p:animScale>
                                      <p:cBhvr>
                                        <p:cTn id="361" dur="1230" accel="100000" fill="hold">
                                          <p:stCondLst>
                                            <p:cond delay="770"/>
                                          </p:stCondLst>
                                        </p:cTn>
                                        <p:tgtEl>
                                          <p:spTgt spid="64"/>
                                        </p:tgtEl>
                                      </p:cBhvr>
                                      <p:from x="200000" y="450000"/>
                                      <p:to x="100000" y="100000"/>
                                    </p:animScale>
                                    <p:set>
                                      <p:cBhvr>
                                        <p:cTn id="362" dur="770" fill="hold"/>
                                        <p:tgtEl>
                                          <p:spTgt spid="64"/>
                                        </p:tgtEl>
                                        <p:attrNameLst>
                                          <p:attrName>ppt_x</p:attrName>
                                        </p:attrNameLst>
                                      </p:cBhvr>
                                      <p:to>
                                        <p:strVal val="(0.5)"/>
                                      </p:to>
                                    </p:set>
                                    <p:anim from="(0.5)" to="(#ppt_x)" calcmode="lin" valueType="num">
                                      <p:cBhvr>
                                        <p:cTn id="363" dur="1230" accel="100000" fill="hold">
                                          <p:stCondLst>
                                            <p:cond delay="770"/>
                                          </p:stCondLst>
                                        </p:cTn>
                                        <p:tgtEl>
                                          <p:spTgt spid="64"/>
                                        </p:tgtEl>
                                        <p:attrNameLst>
                                          <p:attrName>ppt_x</p:attrName>
                                        </p:attrNameLst>
                                      </p:cBhvr>
                                    </p:anim>
                                    <p:set>
                                      <p:cBhvr>
                                        <p:cTn id="364" dur="770" fill="hold"/>
                                        <p:tgtEl>
                                          <p:spTgt spid="64"/>
                                        </p:tgtEl>
                                        <p:attrNameLst>
                                          <p:attrName>ppt_y</p:attrName>
                                        </p:attrNameLst>
                                      </p:cBhvr>
                                      <p:to>
                                        <p:strVal val="(#ppt_y+0.4)"/>
                                      </p:to>
                                    </p:set>
                                    <p:anim from="(#ppt_y+0.4)" to="(#ppt_y)" calcmode="lin" valueType="num">
                                      <p:cBhvr>
                                        <p:cTn id="365" dur="1230" accel="100000" fill="hold">
                                          <p:stCondLst>
                                            <p:cond delay="770"/>
                                          </p:stCondLst>
                                        </p:cTn>
                                        <p:tgtEl>
                                          <p:spTgt spid="64"/>
                                        </p:tgtEl>
                                        <p:attrNameLst>
                                          <p:attrName>ppt_y</p:attrName>
                                        </p:attrNameLst>
                                      </p:cBhvr>
                                    </p:anim>
                                  </p:childTnLst>
                                </p:cTn>
                              </p:par>
                              <p:par>
                                <p:cTn id="366" presetID="51" presetClass="entr" presetSubtype="0" fill="hold" grpId="0" nodeType="withEffect">
                                  <p:stCondLst>
                                    <p:cond delay="0"/>
                                  </p:stCondLst>
                                  <p:childTnLst>
                                    <p:set>
                                      <p:cBhvr>
                                        <p:cTn id="367" dur="1" fill="hold">
                                          <p:stCondLst>
                                            <p:cond delay="0"/>
                                          </p:stCondLst>
                                        </p:cTn>
                                        <p:tgtEl>
                                          <p:spTgt spid="65"/>
                                        </p:tgtEl>
                                        <p:attrNameLst>
                                          <p:attrName>style.visibility</p:attrName>
                                        </p:attrNameLst>
                                      </p:cBhvr>
                                      <p:to>
                                        <p:strVal val="visible"/>
                                      </p:to>
                                    </p:set>
                                    <p:animEffect transition="in" filter="fade">
                                      <p:cBhvr>
                                        <p:cTn id="368" dur="770" decel="100000"/>
                                        <p:tgtEl>
                                          <p:spTgt spid="65"/>
                                        </p:tgtEl>
                                      </p:cBhvr>
                                    </p:animEffect>
                                    <p:animScale>
                                      <p:cBhvr>
                                        <p:cTn id="369" dur="770" decel="100000"/>
                                        <p:tgtEl>
                                          <p:spTgt spid="65"/>
                                        </p:tgtEl>
                                      </p:cBhvr>
                                      <p:from x="10000" y="10000"/>
                                      <p:to x="200000" y="450000"/>
                                    </p:animScale>
                                    <p:animScale>
                                      <p:cBhvr>
                                        <p:cTn id="370" dur="1230" accel="100000" fill="hold">
                                          <p:stCondLst>
                                            <p:cond delay="770"/>
                                          </p:stCondLst>
                                        </p:cTn>
                                        <p:tgtEl>
                                          <p:spTgt spid="65"/>
                                        </p:tgtEl>
                                      </p:cBhvr>
                                      <p:from x="200000" y="450000"/>
                                      <p:to x="100000" y="100000"/>
                                    </p:animScale>
                                    <p:set>
                                      <p:cBhvr>
                                        <p:cTn id="371" dur="770" fill="hold"/>
                                        <p:tgtEl>
                                          <p:spTgt spid="65"/>
                                        </p:tgtEl>
                                        <p:attrNameLst>
                                          <p:attrName>ppt_x</p:attrName>
                                        </p:attrNameLst>
                                      </p:cBhvr>
                                      <p:to>
                                        <p:strVal val="(0.5)"/>
                                      </p:to>
                                    </p:set>
                                    <p:anim from="(0.5)" to="(#ppt_x)" calcmode="lin" valueType="num">
                                      <p:cBhvr>
                                        <p:cTn id="372" dur="1230" accel="100000" fill="hold">
                                          <p:stCondLst>
                                            <p:cond delay="770"/>
                                          </p:stCondLst>
                                        </p:cTn>
                                        <p:tgtEl>
                                          <p:spTgt spid="65"/>
                                        </p:tgtEl>
                                        <p:attrNameLst>
                                          <p:attrName>ppt_x</p:attrName>
                                        </p:attrNameLst>
                                      </p:cBhvr>
                                    </p:anim>
                                    <p:set>
                                      <p:cBhvr>
                                        <p:cTn id="373" dur="770" fill="hold"/>
                                        <p:tgtEl>
                                          <p:spTgt spid="65"/>
                                        </p:tgtEl>
                                        <p:attrNameLst>
                                          <p:attrName>ppt_y</p:attrName>
                                        </p:attrNameLst>
                                      </p:cBhvr>
                                      <p:to>
                                        <p:strVal val="(#ppt_y+0.4)"/>
                                      </p:to>
                                    </p:set>
                                    <p:anim from="(#ppt_y+0.4)" to="(#ppt_y)" calcmode="lin" valueType="num">
                                      <p:cBhvr>
                                        <p:cTn id="374" dur="1230" accel="100000" fill="hold">
                                          <p:stCondLst>
                                            <p:cond delay="770"/>
                                          </p:stCondLst>
                                        </p:cTn>
                                        <p:tgtEl>
                                          <p:spTgt spid="65"/>
                                        </p:tgtEl>
                                        <p:attrNameLst>
                                          <p:attrName>ppt_y</p:attrName>
                                        </p:attrNameLst>
                                      </p:cBhvr>
                                    </p:anim>
                                  </p:childTnLst>
                                </p:cTn>
                              </p:par>
                              <p:par>
                                <p:cTn id="375" presetID="51" presetClass="entr" presetSubtype="0" fill="hold" grpId="0" nodeType="withEffect">
                                  <p:stCondLst>
                                    <p:cond delay="0"/>
                                  </p:stCondLst>
                                  <p:childTnLst>
                                    <p:set>
                                      <p:cBhvr>
                                        <p:cTn id="376" dur="1" fill="hold">
                                          <p:stCondLst>
                                            <p:cond delay="0"/>
                                          </p:stCondLst>
                                        </p:cTn>
                                        <p:tgtEl>
                                          <p:spTgt spid="66"/>
                                        </p:tgtEl>
                                        <p:attrNameLst>
                                          <p:attrName>style.visibility</p:attrName>
                                        </p:attrNameLst>
                                      </p:cBhvr>
                                      <p:to>
                                        <p:strVal val="visible"/>
                                      </p:to>
                                    </p:set>
                                    <p:animEffect transition="in" filter="fade">
                                      <p:cBhvr>
                                        <p:cTn id="377" dur="770" decel="100000"/>
                                        <p:tgtEl>
                                          <p:spTgt spid="66"/>
                                        </p:tgtEl>
                                      </p:cBhvr>
                                    </p:animEffect>
                                    <p:animScale>
                                      <p:cBhvr>
                                        <p:cTn id="378" dur="770" decel="100000"/>
                                        <p:tgtEl>
                                          <p:spTgt spid="66"/>
                                        </p:tgtEl>
                                      </p:cBhvr>
                                      <p:from x="10000" y="10000"/>
                                      <p:to x="200000" y="450000"/>
                                    </p:animScale>
                                    <p:animScale>
                                      <p:cBhvr>
                                        <p:cTn id="379" dur="1230" accel="100000" fill="hold">
                                          <p:stCondLst>
                                            <p:cond delay="770"/>
                                          </p:stCondLst>
                                        </p:cTn>
                                        <p:tgtEl>
                                          <p:spTgt spid="66"/>
                                        </p:tgtEl>
                                      </p:cBhvr>
                                      <p:from x="200000" y="450000"/>
                                      <p:to x="100000" y="100000"/>
                                    </p:animScale>
                                    <p:set>
                                      <p:cBhvr>
                                        <p:cTn id="380" dur="770" fill="hold"/>
                                        <p:tgtEl>
                                          <p:spTgt spid="66"/>
                                        </p:tgtEl>
                                        <p:attrNameLst>
                                          <p:attrName>ppt_x</p:attrName>
                                        </p:attrNameLst>
                                      </p:cBhvr>
                                      <p:to>
                                        <p:strVal val="(0.5)"/>
                                      </p:to>
                                    </p:set>
                                    <p:anim from="(0.5)" to="(#ppt_x)" calcmode="lin" valueType="num">
                                      <p:cBhvr>
                                        <p:cTn id="381" dur="1230" accel="100000" fill="hold">
                                          <p:stCondLst>
                                            <p:cond delay="770"/>
                                          </p:stCondLst>
                                        </p:cTn>
                                        <p:tgtEl>
                                          <p:spTgt spid="66"/>
                                        </p:tgtEl>
                                        <p:attrNameLst>
                                          <p:attrName>ppt_x</p:attrName>
                                        </p:attrNameLst>
                                      </p:cBhvr>
                                    </p:anim>
                                    <p:set>
                                      <p:cBhvr>
                                        <p:cTn id="382" dur="770" fill="hold"/>
                                        <p:tgtEl>
                                          <p:spTgt spid="66"/>
                                        </p:tgtEl>
                                        <p:attrNameLst>
                                          <p:attrName>ppt_y</p:attrName>
                                        </p:attrNameLst>
                                      </p:cBhvr>
                                      <p:to>
                                        <p:strVal val="(#ppt_y+0.4)"/>
                                      </p:to>
                                    </p:set>
                                    <p:anim from="(#ppt_y+0.4)" to="(#ppt_y)" calcmode="lin" valueType="num">
                                      <p:cBhvr>
                                        <p:cTn id="383" dur="1230" accel="100000" fill="hold">
                                          <p:stCondLst>
                                            <p:cond delay="770"/>
                                          </p:stCondLst>
                                        </p:cTn>
                                        <p:tgtEl>
                                          <p:spTgt spid="66"/>
                                        </p:tgtEl>
                                        <p:attrNameLst>
                                          <p:attrName>ppt_y</p:attrName>
                                        </p:attrNameLst>
                                      </p:cBhvr>
                                    </p:anim>
                                  </p:childTnLst>
                                </p:cTn>
                              </p:par>
                              <p:par>
                                <p:cTn id="384" presetID="51" presetClass="entr" presetSubtype="0" fill="hold" grpId="0" nodeType="withEffect">
                                  <p:stCondLst>
                                    <p:cond delay="0"/>
                                  </p:stCondLst>
                                  <p:childTnLst>
                                    <p:set>
                                      <p:cBhvr>
                                        <p:cTn id="385" dur="1" fill="hold">
                                          <p:stCondLst>
                                            <p:cond delay="0"/>
                                          </p:stCondLst>
                                        </p:cTn>
                                        <p:tgtEl>
                                          <p:spTgt spid="67"/>
                                        </p:tgtEl>
                                        <p:attrNameLst>
                                          <p:attrName>style.visibility</p:attrName>
                                        </p:attrNameLst>
                                      </p:cBhvr>
                                      <p:to>
                                        <p:strVal val="visible"/>
                                      </p:to>
                                    </p:set>
                                    <p:animEffect transition="in" filter="fade">
                                      <p:cBhvr>
                                        <p:cTn id="386" dur="770" decel="100000"/>
                                        <p:tgtEl>
                                          <p:spTgt spid="67"/>
                                        </p:tgtEl>
                                      </p:cBhvr>
                                    </p:animEffect>
                                    <p:animScale>
                                      <p:cBhvr>
                                        <p:cTn id="387" dur="770" decel="100000"/>
                                        <p:tgtEl>
                                          <p:spTgt spid="67"/>
                                        </p:tgtEl>
                                      </p:cBhvr>
                                      <p:from x="10000" y="10000"/>
                                      <p:to x="200000" y="450000"/>
                                    </p:animScale>
                                    <p:animScale>
                                      <p:cBhvr>
                                        <p:cTn id="388" dur="1230" accel="100000" fill="hold">
                                          <p:stCondLst>
                                            <p:cond delay="770"/>
                                          </p:stCondLst>
                                        </p:cTn>
                                        <p:tgtEl>
                                          <p:spTgt spid="67"/>
                                        </p:tgtEl>
                                      </p:cBhvr>
                                      <p:from x="200000" y="450000"/>
                                      <p:to x="100000" y="100000"/>
                                    </p:animScale>
                                    <p:set>
                                      <p:cBhvr>
                                        <p:cTn id="389" dur="770" fill="hold"/>
                                        <p:tgtEl>
                                          <p:spTgt spid="67"/>
                                        </p:tgtEl>
                                        <p:attrNameLst>
                                          <p:attrName>ppt_x</p:attrName>
                                        </p:attrNameLst>
                                      </p:cBhvr>
                                      <p:to>
                                        <p:strVal val="(0.5)"/>
                                      </p:to>
                                    </p:set>
                                    <p:anim from="(0.5)" to="(#ppt_x)" calcmode="lin" valueType="num">
                                      <p:cBhvr>
                                        <p:cTn id="390" dur="1230" accel="100000" fill="hold">
                                          <p:stCondLst>
                                            <p:cond delay="770"/>
                                          </p:stCondLst>
                                        </p:cTn>
                                        <p:tgtEl>
                                          <p:spTgt spid="67"/>
                                        </p:tgtEl>
                                        <p:attrNameLst>
                                          <p:attrName>ppt_x</p:attrName>
                                        </p:attrNameLst>
                                      </p:cBhvr>
                                    </p:anim>
                                    <p:set>
                                      <p:cBhvr>
                                        <p:cTn id="391" dur="770" fill="hold"/>
                                        <p:tgtEl>
                                          <p:spTgt spid="67"/>
                                        </p:tgtEl>
                                        <p:attrNameLst>
                                          <p:attrName>ppt_y</p:attrName>
                                        </p:attrNameLst>
                                      </p:cBhvr>
                                      <p:to>
                                        <p:strVal val="(#ppt_y+0.4)"/>
                                      </p:to>
                                    </p:set>
                                    <p:anim from="(#ppt_y+0.4)" to="(#ppt_y)" calcmode="lin" valueType="num">
                                      <p:cBhvr>
                                        <p:cTn id="392" dur="1230" accel="100000" fill="hold">
                                          <p:stCondLst>
                                            <p:cond delay="770"/>
                                          </p:stCondLst>
                                        </p:cTn>
                                        <p:tgtEl>
                                          <p:spTgt spid="67"/>
                                        </p:tgtEl>
                                        <p:attrNameLst>
                                          <p:attrName>ppt_y</p:attrName>
                                        </p:attrNameLst>
                                      </p:cBhvr>
                                    </p:anim>
                                  </p:childTnLst>
                                </p:cTn>
                              </p:par>
                              <p:par>
                                <p:cTn id="393" presetID="51" presetClass="entr" presetSubtype="0" fill="hold" grpId="0" nodeType="withEffect">
                                  <p:stCondLst>
                                    <p:cond delay="0"/>
                                  </p:stCondLst>
                                  <p:childTnLst>
                                    <p:set>
                                      <p:cBhvr>
                                        <p:cTn id="394" dur="1" fill="hold">
                                          <p:stCondLst>
                                            <p:cond delay="0"/>
                                          </p:stCondLst>
                                        </p:cTn>
                                        <p:tgtEl>
                                          <p:spTgt spid="68"/>
                                        </p:tgtEl>
                                        <p:attrNameLst>
                                          <p:attrName>style.visibility</p:attrName>
                                        </p:attrNameLst>
                                      </p:cBhvr>
                                      <p:to>
                                        <p:strVal val="visible"/>
                                      </p:to>
                                    </p:set>
                                    <p:animEffect transition="in" filter="fade">
                                      <p:cBhvr>
                                        <p:cTn id="395" dur="770" decel="100000"/>
                                        <p:tgtEl>
                                          <p:spTgt spid="68"/>
                                        </p:tgtEl>
                                      </p:cBhvr>
                                    </p:animEffect>
                                    <p:animScale>
                                      <p:cBhvr>
                                        <p:cTn id="396" dur="770" decel="100000"/>
                                        <p:tgtEl>
                                          <p:spTgt spid="68"/>
                                        </p:tgtEl>
                                      </p:cBhvr>
                                      <p:from x="10000" y="10000"/>
                                      <p:to x="200000" y="450000"/>
                                    </p:animScale>
                                    <p:animScale>
                                      <p:cBhvr>
                                        <p:cTn id="397" dur="1230" accel="100000" fill="hold">
                                          <p:stCondLst>
                                            <p:cond delay="770"/>
                                          </p:stCondLst>
                                        </p:cTn>
                                        <p:tgtEl>
                                          <p:spTgt spid="68"/>
                                        </p:tgtEl>
                                      </p:cBhvr>
                                      <p:from x="200000" y="450000"/>
                                      <p:to x="100000" y="100000"/>
                                    </p:animScale>
                                    <p:set>
                                      <p:cBhvr>
                                        <p:cTn id="398" dur="770" fill="hold"/>
                                        <p:tgtEl>
                                          <p:spTgt spid="68"/>
                                        </p:tgtEl>
                                        <p:attrNameLst>
                                          <p:attrName>ppt_x</p:attrName>
                                        </p:attrNameLst>
                                      </p:cBhvr>
                                      <p:to>
                                        <p:strVal val="(0.5)"/>
                                      </p:to>
                                    </p:set>
                                    <p:anim from="(0.5)" to="(#ppt_x)" calcmode="lin" valueType="num">
                                      <p:cBhvr>
                                        <p:cTn id="399" dur="1230" accel="100000" fill="hold">
                                          <p:stCondLst>
                                            <p:cond delay="770"/>
                                          </p:stCondLst>
                                        </p:cTn>
                                        <p:tgtEl>
                                          <p:spTgt spid="68"/>
                                        </p:tgtEl>
                                        <p:attrNameLst>
                                          <p:attrName>ppt_x</p:attrName>
                                        </p:attrNameLst>
                                      </p:cBhvr>
                                    </p:anim>
                                    <p:set>
                                      <p:cBhvr>
                                        <p:cTn id="400" dur="770" fill="hold"/>
                                        <p:tgtEl>
                                          <p:spTgt spid="68"/>
                                        </p:tgtEl>
                                        <p:attrNameLst>
                                          <p:attrName>ppt_y</p:attrName>
                                        </p:attrNameLst>
                                      </p:cBhvr>
                                      <p:to>
                                        <p:strVal val="(#ppt_y+0.4)"/>
                                      </p:to>
                                    </p:set>
                                    <p:anim from="(#ppt_y+0.4)" to="(#ppt_y)" calcmode="lin" valueType="num">
                                      <p:cBhvr>
                                        <p:cTn id="401" dur="1230" accel="100000" fill="hold">
                                          <p:stCondLst>
                                            <p:cond delay="770"/>
                                          </p:stCondLst>
                                        </p:cTn>
                                        <p:tgtEl>
                                          <p:spTgt spid="68"/>
                                        </p:tgtEl>
                                        <p:attrNameLst>
                                          <p:attrName>ppt_y</p:attrName>
                                        </p:attrNameLst>
                                      </p:cBhvr>
                                    </p:anim>
                                  </p:childTnLst>
                                </p:cTn>
                              </p:par>
                              <p:par>
                                <p:cTn id="402" presetID="51" presetClass="entr" presetSubtype="0" fill="hold" grpId="0" nodeType="withEffect">
                                  <p:stCondLst>
                                    <p:cond delay="0"/>
                                  </p:stCondLst>
                                  <p:childTnLst>
                                    <p:set>
                                      <p:cBhvr>
                                        <p:cTn id="403" dur="1" fill="hold">
                                          <p:stCondLst>
                                            <p:cond delay="0"/>
                                          </p:stCondLst>
                                        </p:cTn>
                                        <p:tgtEl>
                                          <p:spTgt spid="69"/>
                                        </p:tgtEl>
                                        <p:attrNameLst>
                                          <p:attrName>style.visibility</p:attrName>
                                        </p:attrNameLst>
                                      </p:cBhvr>
                                      <p:to>
                                        <p:strVal val="visible"/>
                                      </p:to>
                                    </p:set>
                                    <p:animEffect transition="in" filter="fade">
                                      <p:cBhvr>
                                        <p:cTn id="404" dur="770" decel="100000"/>
                                        <p:tgtEl>
                                          <p:spTgt spid="69"/>
                                        </p:tgtEl>
                                      </p:cBhvr>
                                    </p:animEffect>
                                    <p:animScale>
                                      <p:cBhvr>
                                        <p:cTn id="405" dur="770" decel="100000"/>
                                        <p:tgtEl>
                                          <p:spTgt spid="69"/>
                                        </p:tgtEl>
                                      </p:cBhvr>
                                      <p:from x="10000" y="10000"/>
                                      <p:to x="200000" y="450000"/>
                                    </p:animScale>
                                    <p:animScale>
                                      <p:cBhvr>
                                        <p:cTn id="406" dur="1230" accel="100000" fill="hold">
                                          <p:stCondLst>
                                            <p:cond delay="770"/>
                                          </p:stCondLst>
                                        </p:cTn>
                                        <p:tgtEl>
                                          <p:spTgt spid="69"/>
                                        </p:tgtEl>
                                      </p:cBhvr>
                                      <p:from x="200000" y="450000"/>
                                      <p:to x="100000" y="100000"/>
                                    </p:animScale>
                                    <p:set>
                                      <p:cBhvr>
                                        <p:cTn id="407" dur="770" fill="hold"/>
                                        <p:tgtEl>
                                          <p:spTgt spid="69"/>
                                        </p:tgtEl>
                                        <p:attrNameLst>
                                          <p:attrName>ppt_x</p:attrName>
                                        </p:attrNameLst>
                                      </p:cBhvr>
                                      <p:to>
                                        <p:strVal val="(0.5)"/>
                                      </p:to>
                                    </p:set>
                                    <p:anim from="(0.5)" to="(#ppt_x)" calcmode="lin" valueType="num">
                                      <p:cBhvr>
                                        <p:cTn id="408" dur="1230" accel="100000" fill="hold">
                                          <p:stCondLst>
                                            <p:cond delay="770"/>
                                          </p:stCondLst>
                                        </p:cTn>
                                        <p:tgtEl>
                                          <p:spTgt spid="69"/>
                                        </p:tgtEl>
                                        <p:attrNameLst>
                                          <p:attrName>ppt_x</p:attrName>
                                        </p:attrNameLst>
                                      </p:cBhvr>
                                    </p:anim>
                                    <p:set>
                                      <p:cBhvr>
                                        <p:cTn id="409" dur="770" fill="hold"/>
                                        <p:tgtEl>
                                          <p:spTgt spid="69"/>
                                        </p:tgtEl>
                                        <p:attrNameLst>
                                          <p:attrName>ppt_y</p:attrName>
                                        </p:attrNameLst>
                                      </p:cBhvr>
                                      <p:to>
                                        <p:strVal val="(#ppt_y+0.4)"/>
                                      </p:to>
                                    </p:set>
                                    <p:anim from="(#ppt_y+0.4)" to="(#ppt_y)" calcmode="lin" valueType="num">
                                      <p:cBhvr>
                                        <p:cTn id="410" dur="1230" accel="100000" fill="hold">
                                          <p:stCondLst>
                                            <p:cond delay="770"/>
                                          </p:stCondLst>
                                        </p:cTn>
                                        <p:tgtEl>
                                          <p:spTgt spid="69"/>
                                        </p:tgtEl>
                                        <p:attrNameLst>
                                          <p:attrName>ppt_y</p:attrName>
                                        </p:attrNameLst>
                                      </p:cBhvr>
                                    </p:anim>
                                  </p:childTnLst>
                                </p:cTn>
                              </p:par>
                              <p:par>
                                <p:cTn id="411" presetID="51" presetClass="entr" presetSubtype="0" fill="hold" grpId="0" nodeType="withEffect">
                                  <p:stCondLst>
                                    <p:cond delay="0"/>
                                  </p:stCondLst>
                                  <p:childTnLst>
                                    <p:set>
                                      <p:cBhvr>
                                        <p:cTn id="412" dur="1" fill="hold">
                                          <p:stCondLst>
                                            <p:cond delay="0"/>
                                          </p:stCondLst>
                                        </p:cTn>
                                        <p:tgtEl>
                                          <p:spTgt spid="70"/>
                                        </p:tgtEl>
                                        <p:attrNameLst>
                                          <p:attrName>style.visibility</p:attrName>
                                        </p:attrNameLst>
                                      </p:cBhvr>
                                      <p:to>
                                        <p:strVal val="visible"/>
                                      </p:to>
                                    </p:set>
                                    <p:animEffect transition="in" filter="fade">
                                      <p:cBhvr>
                                        <p:cTn id="413" dur="770" decel="100000"/>
                                        <p:tgtEl>
                                          <p:spTgt spid="70"/>
                                        </p:tgtEl>
                                      </p:cBhvr>
                                    </p:animEffect>
                                    <p:animScale>
                                      <p:cBhvr>
                                        <p:cTn id="414" dur="770" decel="100000"/>
                                        <p:tgtEl>
                                          <p:spTgt spid="70"/>
                                        </p:tgtEl>
                                      </p:cBhvr>
                                      <p:from x="10000" y="10000"/>
                                      <p:to x="200000" y="450000"/>
                                    </p:animScale>
                                    <p:animScale>
                                      <p:cBhvr>
                                        <p:cTn id="415" dur="1230" accel="100000" fill="hold">
                                          <p:stCondLst>
                                            <p:cond delay="770"/>
                                          </p:stCondLst>
                                        </p:cTn>
                                        <p:tgtEl>
                                          <p:spTgt spid="70"/>
                                        </p:tgtEl>
                                      </p:cBhvr>
                                      <p:from x="200000" y="450000"/>
                                      <p:to x="100000" y="100000"/>
                                    </p:animScale>
                                    <p:set>
                                      <p:cBhvr>
                                        <p:cTn id="416" dur="770" fill="hold"/>
                                        <p:tgtEl>
                                          <p:spTgt spid="70"/>
                                        </p:tgtEl>
                                        <p:attrNameLst>
                                          <p:attrName>ppt_x</p:attrName>
                                        </p:attrNameLst>
                                      </p:cBhvr>
                                      <p:to>
                                        <p:strVal val="(0.5)"/>
                                      </p:to>
                                    </p:set>
                                    <p:anim from="(0.5)" to="(#ppt_x)" calcmode="lin" valueType="num">
                                      <p:cBhvr>
                                        <p:cTn id="417" dur="1230" accel="100000" fill="hold">
                                          <p:stCondLst>
                                            <p:cond delay="770"/>
                                          </p:stCondLst>
                                        </p:cTn>
                                        <p:tgtEl>
                                          <p:spTgt spid="70"/>
                                        </p:tgtEl>
                                        <p:attrNameLst>
                                          <p:attrName>ppt_x</p:attrName>
                                        </p:attrNameLst>
                                      </p:cBhvr>
                                    </p:anim>
                                    <p:set>
                                      <p:cBhvr>
                                        <p:cTn id="418" dur="770" fill="hold"/>
                                        <p:tgtEl>
                                          <p:spTgt spid="70"/>
                                        </p:tgtEl>
                                        <p:attrNameLst>
                                          <p:attrName>ppt_y</p:attrName>
                                        </p:attrNameLst>
                                      </p:cBhvr>
                                      <p:to>
                                        <p:strVal val="(#ppt_y+0.4)"/>
                                      </p:to>
                                    </p:set>
                                    <p:anim from="(#ppt_y+0.4)" to="(#ppt_y)" calcmode="lin" valueType="num">
                                      <p:cBhvr>
                                        <p:cTn id="419" dur="1230" accel="100000" fill="hold">
                                          <p:stCondLst>
                                            <p:cond delay="770"/>
                                          </p:stCondLst>
                                        </p:cTn>
                                        <p:tgtEl>
                                          <p:spTgt spid="70"/>
                                        </p:tgtEl>
                                        <p:attrNameLst>
                                          <p:attrName>ppt_y</p:attrName>
                                        </p:attrNameLst>
                                      </p:cBhvr>
                                    </p:anim>
                                  </p:childTnLst>
                                </p:cTn>
                              </p:par>
                              <p:par>
                                <p:cTn id="420" presetID="51" presetClass="entr" presetSubtype="0" fill="hold" grpId="0" nodeType="withEffect">
                                  <p:stCondLst>
                                    <p:cond delay="0"/>
                                  </p:stCondLst>
                                  <p:childTnLst>
                                    <p:set>
                                      <p:cBhvr>
                                        <p:cTn id="421" dur="1" fill="hold">
                                          <p:stCondLst>
                                            <p:cond delay="0"/>
                                          </p:stCondLst>
                                        </p:cTn>
                                        <p:tgtEl>
                                          <p:spTgt spid="71"/>
                                        </p:tgtEl>
                                        <p:attrNameLst>
                                          <p:attrName>style.visibility</p:attrName>
                                        </p:attrNameLst>
                                      </p:cBhvr>
                                      <p:to>
                                        <p:strVal val="visible"/>
                                      </p:to>
                                    </p:set>
                                    <p:animEffect transition="in" filter="fade">
                                      <p:cBhvr>
                                        <p:cTn id="422" dur="770" decel="100000"/>
                                        <p:tgtEl>
                                          <p:spTgt spid="71"/>
                                        </p:tgtEl>
                                      </p:cBhvr>
                                    </p:animEffect>
                                    <p:animScale>
                                      <p:cBhvr>
                                        <p:cTn id="423" dur="770" decel="100000"/>
                                        <p:tgtEl>
                                          <p:spTgt spid="71"/>
                                        </p:tgtEl>
                                      </p:cBhvr>
                                      <p:from x="10000" y="10000"/>
                                      <p:to x="200000" y="450000"/>
                                    </p:animScale>
                                    <p:animScale>
                                      <p:cBhvr>
                                        <p:cTn id="424" dur="1230" accel="100000" fill="hold">
                                          <p:stCondLst>
                                            <p:cond delay="770"/>
                                          </p:stCondLst>
                                        </p:cTn>
                                        <p:tgtEl>
                                          <p:spTgt spid="71"/>
                                        </p:tgtEl>
                                      </p:cBhvr>
                                      <p:from x="200000" y="450000"/>
                                      <p:to x="100000" y="100000"/>
                                    </p:animScale>
                                    <p:set>
                                      <p:cBhvr>
                                        <p:cTn id="425" dur="770" fill="hold"/>
                                        <p:tgtEl>
                                          <p:spTgt spid="71"/>
                                        </p:tgtEl>
                                        <p:attrNameLst>
                                          <p:attrName>ppt_x</p:attrName>
                                        </p:attrNameLst>
                                      </p:cBhvr>
                                      <p:to>
                                        <p:strVal val="(0.5)"/>
                                      </p:to>
                                    </p:set>
                                    <p:anim from="(0.5)" to="(#ppt_x)" calcmode="lin" valueType="num">
                                      <p:cBhvr>
                                        <p:cTn id="426" dur="1230" accel="100000" fill="hold">
                                          <p:stCondLst>
                                            <p:cond delay="770"/>
                                          </p:stCondLst>
                                        </p:cTn>
                                        <p:tgtEl>
                                          <p:spTgt spid="71"/>
                                        </p:tgtEl>
                                        <p:attrNameLst>
                                          <p:attrName>ppt_x</p:attrName>
                                        </p:attrNameLst>
                                      </p:cBhvr>
                                    </p:anim>
                                    <p:set>
                                      <p:cBhvr>
                                        <p:cTn id="427" dur="770" fill="hold"/>
                                        <p:tgtEl>
                                          <p:spTgt spid="71"/>
                                        </p:tgtEl>
                                        <p:attrNameLst>
                                          <p:attrName>ppt_y</p:attrName>
                                        </p:attrNameLst>
                                      </p:cBhvr>
                                      <p:to>
                                        <p:strVal val="(#ppt_y+0.4)"/>
                                      </p:to>
                                    </p:set>
                                    <p:anim from="(#ppt_y+0.4)" to="(#ppt_y)" calcmode="lin" valueType="num">
                                      <p:cBhvr>
                                        <p:cTn id="428" dur="1230" accel="100000" fill="hold">
                                          <p:stCondLst>
                                            <p:cond delay="770"/>
                                          </p:stCondLst>
                                        </p:cTn>
                                        <p:tgtEl>
                                          <p:spTgt spid="71"/>
                                        </p:tgtEl>
                                        <p:attrNameLst>
                                          <p:attrName>ppt_y</p:attrName>
                                        </p:attrNameLst>
                                      </p:cBhvr>
                                    </p:anim>
                                  </p:childTnLst>
                                </p:cTn>
                              </p:par>
                              <p:par>
                                <p:cTn id="429" presetID="51" presetClass="entr" presetSubtype="0" fill="hold" grpId="0" nodeType="withEffect">
                                  <p:stCondLst>
                                    <p:cond delay="0"/>
                                  </p:stCondLst>
                                  <p:childTnLst>
                                    <p:set>
                                      <p:cBhvr>
                                        <p:cTn id="430" dur="1" fill="hold">
                                          <p:stCondLst>
                                            <p:cond delay="0"/>
                                          </p:stCondLst>
                                        </p:cTn>
                                        <p:tgtEl>
                                          <p:spTgt spid="72"/>
                                        </p:tgtEl>
                                        <p:attrNameLst>
                                          <p:attrName>style.visibility</p:attrName>
                                        </p:attrNameLst>
                                      </p:cBhvr>
                                      <p:to>
                                        <p:strVal val="visible"/>
                                      </p:to>
                                    </p:set>
                                    <p:animEffect transition="in" filter="fade">
                                      <p:cBhvr>
                                        <p:cTn id="431" dur="770" decel="100000"/>
                                        <p:tgtEl>
                                          <p:spTgt spid="72"/>
                                        </p:tgtEl>
                                      </p:cBhvr>
                                    </p:animEffect>
                                    <p:animScale>
                                      <p:cBhvr>
                                        <p:cTn id="432" dur="770" decel="100000"/>
                                        <p:tgtEl>
                                          <p:spTgt spid="72"/>
                                        </p:tgtEl>
                                      </p:cBhvr>
                                      <p:from x="10000" y="10000"/>
                                      <p:to x="200000" y="450000"/>
                                    </p:animScale>
                                    <p:animScale>
                                      <p:cBhvr>
                                        <p:cTn id="433" dur="1230" accel="100000" fill="hold">
                                          <p:stCondLst>
                                            <p:cond delay="770"/>
                                          </p:stCondLst>
                                        </p:cTn>
                                        <p:tgtEl>
                                          <p:spTgt spid="72"/>
                                        </p:tgtEl>
                                      </p:cBhvr>
                                      <p:from x="200000" y="450000"/>
                                      <p:to x="100000" y="100000"/>
                                    </p:animScale>
                                    <p:set>
                                      <p:cBhvr>
                                        <p:cTn id="434" dur="770" fill="hold"/>
                                        <p:tgtEl>
                                          <p:spTgt spid="72"/>
                                        </p:tgtEl>
                                        <p:attrNameLst>
                                          <p:attrName>ppt_x</p:attrName>
                                        </p:attrNameLst>
                                      </p:cBhvr>
                                      <p:to>
                                        <p:strVal val="(0.5)"/>
                                      </p:to>
                                    </p:set>
                                    <p:anim from="(0.5)" to="(#ppt_x)" calcmode="lin" valueType="num">
                                      <p:cBhvr>
                                        <p:cTn id="435" dur="1230" accel="100000" fill="hold">
                                          <p:stCondLst>
                                            <p:cond delay="770"/>
                                          </p:stCondLst>
                                        </p:cTn>
                                        <p:tgtEl>
                                          <p:spTgt spid="72"/>
                                        </p:tgtEl>
                                        <p:attrNameLst>
                                          <p:attrName>ppt_x</p:attrName>
                                        </p:attrNameLst>
                                      </p:cBhvr>
                                    </p:anim>
                                    <p:set>
                                      <p:cBhvr>
                                        <p:cTn id="436" dur="770" fill="hold"/>
                                        <p:tgtEl>
                                          <p:spTgt spid="72"/>
                                        </p:tgtEl>
                                        <p:attrNameLst>
                                          <p:attrName>ppt_y</p:attrName>
                                        </p:attrNameLst>
                                      </p:cBhvr>
                                      <p:to>
                                        <p:strVal val="(#ppt_y+0.4)"/>
                                      </p:to>
                                    </p:set>
                                    <p:anim from="(#ppt_y+0.4)" to="(#ppt_y)" calcmode="lin" valueType="num">
                                      <p:cBhvr>
                                        <p:cTn id="437" dur="1230" accel="100000" fill="hold">
                                          <p:stCondLst>
                                            <p:cond delay="770"/>
                                          </p:stCondLst>
                                        </p:cTn>
                                        <p:tgtEl>
                                          <p:spTgt spid="72"/>
                                        </p:tgtEl>
                                        <p:attrNameLst>
                                          <p:attrName>ppt_y</p:attrName>
                                        </p:attrNameLst>
                                      </p:cBhvr>
                                    </p:anim>
                                  </p:childTnLst>
                                </p:cTn>
                              </p:par>
                              <p:par>
                                <p:cTn id="438" presetID="51" presetClass="entr" presetSubtype="0" fill="hold" grpId="0" nodeType="withEffect">
                                  <p:stCondLst>
                                    <p:cond delay="0"/>
                                  </p:stCondLst>
                                  <p:childTnLst>
                                    <p:set>
                                      <p:cBhvr>
                                        <p:cTn id="439" dur="1" fill="hold">
                                          <p:stCondLst>
                                            <p:cond delay="0"/>
                                          </p:stCondLst>
                                        </p:cTn>
                                        <p:tgtEl>
                                          <p:spTgt spid="74"/>
                                        </p:tgtEl>
                                        <p:attrNameLst>
                                          <p:attrName>style.visibility</p:attrName>
                                        </p:attrNameLst>
                                      </p:cBhvr>
                                      <p:to>
                                        <p:strVal val="visible"/>
                                      </p:to>
                                    </p:set>
                                    <p:animEffect transition="in" filter="fade">
                                      <p:cBhvr>
                                        <p:cTn id="440" dur="770" decel="100000"/>
                                        <p:tgtEl>
                                          <p:spTgt spid="74"/>
                                        </p:tgtEl>
                                      </p:cBhvr>
                                    </p:animEffect>
                                    <p:animScale>
                                      <p:cBhvr>
                                        <p:cTn id="441" dur="770" decel="100000"/>
                                        <p:tgtEl>
                                          <p:spTgt spid="74"/>
                                        </p:tgtEl>
                                      </p:cBhvr>
                                      <p:from x="10000" y="10000"/>
                                      <p:to x="200000" y="450000"/>
                                    </p:animScale>
                                    <p:animScale>
                                      <p:cBhvr>
                                        <p:cTn id="442" dur="1230" accel="100000" fill="hold">
                                          <p:stCondLst>
                                            <p:cond delay="770"/>
                                          </p:stCondLst>
                                        </p:cTn>
                                        <p:tgtEl>
                                          <p:spTgt spid="74"/>
                                        </p:tgtEl>
                                      </p:cBhvr>
                                      <p:from x="200000" y="450000"/>
                                      <p:to x="100000" y="100000"/>
                                    </p:animScale>
                                    <p:set>
                                      <p:cBhvr>
                                        <p:cTn id="443" dur="770" fill="hold"/>
                                        <p:tgtEl>
                                          <p:spTgt spid="74"/>
                                        </p:tgtEl>
                                        <p:attrNameLst>
                                          <p:attrName>ppt_x</p:attrName>
                                        </p:attrNameLst>
                                      </p:cBhvr>
                                      <p:to>
                                        <p:strVal val="(0.5)"/>
                                      </p:to>
                                    </p:set>
                                    <p:anim from="(0.5)" to="(#ppt_x)" calcmode="lin" valueType="num">
                                      <p:cBhvr>
                                        <p:cTn id="444" dur="1230" accel="100000" fill="hold">
                                          <p:stCondLst>
                                            <p:cond delay="770"/>
                                          </p:stCondLst>
                                        </p:cTn>
                                        <p:tgtEl>
                                          <p:spTgt spid="74"/>
                                        </p:tgtEl>
                                        <p:attrNameLst>
                                          <p:attrName>ppt_x</p:attrName>
                                        </p:attrNameLst>
                                      </p:cBhvr>
                                    </p:anim>
                                    <p:set>
                                      <p:cBhvr>
                                        <p:cTn id="445" dur="770" fill="hold"/>
                                        <p:tgtEl>
                                          <p:spTgt spid="74"/>
                                        </p:tgtEl>
                                        <p:attrNameLst>
                                          <p:attrName>ppt_y</p:attrName>
                                        </p:attrNameLst>
                                      </p:cBhvr>
                                      <p:to>
                                        <p:strVal val="(#ppt_y+0.4)"/>
                                      </p:to>
                                    </p:set>
                                    <p:anim from="(#ppt_y+0.4)" to="(#ppt_y)" calcmode="lin" valueType="num">
                                      <p:cBhvr>
                                        <p:cTn id="446" dur="1230" accel="100000" fill="hold">
                                          <p:stCondLst>
                                            <p:cond delay="770"/>
                                          </p:stCondLst>
                                        </p:cTn>
                                        <p:tgtEl>
                                          <p:spTgt spid="74"/>
                                        </p:tgtEl>
                                        <p:attrNameLst>
                                          <p:attrName>ppt_y</p:attrName>
                                        </p:attrNameLst>
                                      </p:cBhvr>
                                    </p:anim>
                                  </p:childTnLst>
                                </p:cTn>
                              </p:par>
                              <p:par>
                                <p:cTn id="447" presetID="51" presetClass="entr" presetSubtype="0" fill="hold" grpId="0" nodeType="withEffect">
                                  <p:stCondLst>
                                    <p:cond delay="0"/>
                                  </p:stCondLst>
                                  <p:childTnLst>
                                    <p:set>
                                      <p:cBhvr>
                                        <p:cTn id="448" dur="1" fill="hold">
                                          <p:stCondLst>
                                            <p:cond delay="0"/>
                                          </p:stCondLst>
                                        </p:cTn>
                                        <p:tgtEl>
                                          <p:spTgt spid="75"/>
                                        </p:tgtEl>
                                        <p:attrNameLst>
                                          <p:attrName>style.visibility</p:attrName>
                                        </p:attrNameLst>
                                      </p:cBhvr>
                                      <p:to>
                                        <p:strVal val="visible"/>
                                      </p:to>
                                    </p:set>
                                    <p:animEffect transition="in" filter="fade">
                                      <p:cBhvr>
                                        <p:cTn id="449" dur="770" decel="100000"/>
                                        <p:tgtEl>
                                          <p:spTgt spid="75"/>
                                        </p:tgtEl>
                                      </p:cBhvr>
                                    </p:animEffect>
                                    <p:animScale>
                                      <p:cBhvr>
                                        <p:cTn id="450" dur="770" decel="100000"/>
                                        <p:tgtEl>
                                          <p:spTgt spid="75"/>
                                        </p:tgtEl>
                                      </p:cBhvr>
                                      <p:from x="10000" y="10000"/>
                                      <p:to x="200000" y="450000"/>
                                    </p:animScale>
                                    <p:animScale>
                                      <p:cBhvr>
                                        <p:cTn id="451" dur="1230" accel="100000" fill="hold">
                                          <p:stCondLst>
                                            <p:cond delay="770"/>
                                          </p:stCondLst>
                                        </p:cTn>
                                        <p:tgtEl>
                                          <p:spTgt spid="75"/>
                                        </p:tgtEl>
                                      </p:cBhvr>
                                      <p:from x="200000" y="450000"/>
                                      <p:to x="100000" y="100000"/>
                                    </p:animScale>
                                    <p:set>
                                      <p:cBhvr>
                                        <p:cTn id="452" dur="770" fill="hold"/>
                                        <p:tgtEl>
                                          <p:spTgt spid="75"/>
                                        </p:tgtEl>
                                        <p:attrNameLst>
                                          <p:attrName>ppt_x</p:attrName>
                                        </p:attrNameLst>
                                      </p:cBhvr>
                                      <p:to>
                                        <p:strVal val="(0.5)"/>
                                      </p:to>
                                    </p:set>
                                    <p:anim from="(0.5)" to="(#ppt_x)" calcmode="lin" valueType="num">
                                      <p:cBhvr>
                                        <p:cTn id="453" dur="1230" accel="100000" fill="hold">
                                          <p:stCondLst>
                                            <p:cond delay="770"/>
                                          </p:stCondLst>
                                        </p:cTn>
                                        <p:tgtEl>
                                          <p:spTgt spid="75"/>
                                        </p:tgtEl>
                                        <p:attrNameLst>
                                          <p:attrName>ppt_x</p:attrName>
                                        </p:attrNameLst>
                                      </p:cBhvr>
                                    </p:anim>
                                    <p:set>
                                      <p:cBhvr>
                                        <p:cTn id="454" dur="770" fill="hold"/>
                                        <p:tgtEl>
                                          <p:spTgt spid="75"/>
                                        </p:tgtEl>
                                        <p:attrNameLst>
                                          <p:attrName>ppt_y</p:attrName>
                                        </p:attrNameLst>
                                      </p:cBhvr>
                                      <p:to>
                                        <p:strVal val="(#ppt_y+0.4)"/>
                                      </p:to>
                                    </p:set>
                                    <p:anim from="(#ppt_y+0.4)" to="(#ppt_y)" calcmode="lin" valueType="num">
                                      <p:cBhvr>
                                        <p:cTn id="455" dur="1230" accel="100000" fill="hold">
                                          <p:stCondLst>
                                            <p:cond delay="770"/>
                                          </p:stCondLst>
                                        </p:cTn>
                                        <p:tgtEl>
                                          <p:spTgt spid="75"/>
                                        </p:tgtEl>
                                        <p:attrNameLst>
                                          <p:attrName>ppt_y</p:attrName>
                                        </p:attrNameLst>
                                      </p:cBhvr>
                                    </p:anim>
                                  </p:childTnLst>
                                </p:cTn>
                              </p:par>
                              <p:par>
                                <p:cTn id="456" presetID="51" presetClass="entr" presetSubtype="0" fill="hold" grpId="0" nodeType="withEffect">
                                  <p:stCondLst>
                                    <p:cond delay="0"/>
                                  </p:stCondLst>
                                  <p:childTnLst>
                                    <p:set>
                                      <p:cBhvr>
                                        <p:cTn id="457" dur="1" fill="hold">
                                          <p:stCondLst>
                                            <p:cond delay="0"/>
                                          </p:stCondLst>
                                        </p:cTn>
                                        <p:tgtEl>
                                          <p:spTgt spid="76"/>
                                        </p:tgtEl>
                                        <p:attrNameLst>
                                          <p:attrName>style.visibility</p:attrName>
                                        </p:attrNameLst>
                                      </p:cBhvr>
                                      <p:to>
                                        <p:strVal val="visible"/>
                                      </p:to>
                                    </p:set>
                                    <p:animEffect transition="in" filter="fade">
                                      <p:cBhvr>
                                        <p:cTn id="458" dur="770" decel="100000"/>
                                        <p:tgtEl>
                                          <p:spTgt spid="76"/>
                                        </p:tgtEl>
                                      </p:cBhvr>
                                    </p:animEffect>
                                    <p:animScale>
                                      <p:cBhvr>
                                        <p:cTn id="459" dur="770" decel="100000"/>
                                        <p:tgtEl>
                                          <p:spTgt spid="76"/>
                                        </p:tgtEl>
                                      </p:cBhvr>
                                      <p:from x="10000" y="10000"/>
                                      <p:to x="200000" y="450000"/>
                                    </p:animScale>
                                    <p:animScale>
                                      <p:cBhvr>
                                        <p:cTn id="460" dur="1230" accel="100000" fill="hold">
                                          <p:stCondLst>
                                            <p:cond delay="770"/>
                                          </p:stCondLst>
                                        </p:cTn>
                                        <p:tgtEl>
                                          <p:spTgt spid="76"/>
                                        </p:tgtEl>
                                      </p:cBhvr>
                                      <p:from x="200000" y="450000"/>
                                      <p:to x="100000" y="100000"/>
                                    </p:animScale>
                                    <p:set>
                                      <p:cBhvr>
                                        <p:cTn id="461" dur="770" fill="hold"/>
                                        <p:tgtEl>
                                          <p:spTgt spid="76"/>
                                        </p:tgtEl>
                                        <p:attrNameLst>
                                          <p:attrName>ppt_x</p:attrName>
                                        </p:attrNameLst>
                                      </p:cBhvr>
                                      <p:to>
                                        <p:strVal val="(0.5)"/>
                                      </p:to>
                                    </p:set>
                                    <p:anim from="(0.5)" to="(#ppt_x)" calcmode="lin" valueType="num">
                                      <p:cBhvr>
                                        <p:cTn id="462" dur="1230" accel="100000" fill="hold">
                                          <p:stCondLst>
                                            <p:cond delay="770"/>
                                          </p:stCondLst>
                                        </p:cTn>
                                        <p:tgtEl>
                                          <p:spTgt spid="76"/>
                                        </p:tgtEl>
                                        <p:attrNameLst>
                                          <p:attrName>ppt_x</p:attrName>
                                        </p:attrNameLst>
                                      </p:cBhvr>
                                    </p:anim>
                                    <p:set>
                                      <p:cBhvr>
                                        <p:cTn id="463" dur="770" fill="hold"/>
                                        <p:tgtEl>
                                          <p:spTgt spid="76"/>
                                        </p:tgtEl>
                                        <p:attrNameLst>
                                          <p:attrName>ppt_y</p:attrName>
                                        </p:attrNameLst>
                                      </p:cBhvr>
                                      <p:to>
                                        <p:strVal val="(#ppt_y+0.4)"/>
                                      </p:to>
                                    </p:set>
                                    <p:anim from="(#ppt_y+0.4)" to="(#ppt_y)" calcmode="lin" valueType="num">
                                      <p:cBhvr>
                                        <p:cTn id="464" dur="1230" accel="100000" fill="hold">
                                          <p:stCondLst>
                                            <p:cond delay="770"/>
                                          </p:stCondLst>
                                        </p:cTn>
                                        <p:tgtEl>
                                          <p:spTgt spid="76"/>
                                        </p:tgtEl>
                                        <p:attrNameLst>
                                          <p:attrName>ppt_y</p:attrName>
                                        </p:attrNameLst>
                                      </p:cBhvr>
                                    </p:anim>
                                  </p:childTnLst>
                                </p:cTn>
                              </p:par>
                              <p:par>
                                <p:cTn id="465" presetID="51" presetClass="entr" presetSubtype="0" fill="hold" grpId="0" nodeType="withEffect">
                                  <p:stCondLst>
                                    <p:cond delay="0"/>
                                  </p:stCondLst>
                                  <p:childTnLst>
                                    <p:set>
                                      <p:cBhvr>
                                        <p:cTn id="466" dur="1" fill="hold">
                                          <p:stCondLst>
                                            <p:cond delay="0"/>
                                          </p:stCondLst>
                                        </p:cTn>
                                        <p:tgtEl>
                                          <p:spTgt spid="77"/>
                                        </p:tgtEl>
                                        <p:attrNameLst>
                                          <p:attrName>style.visibility</p:attrName>
                                        </p:attrNameLst>
                                      </p:cBhvr>
                                      <p:to>
                                        <p:strVal val="visible"/>
                                      </p:to>
                                    </p:set>
                                    <p:animEffect transition="in" filter="fade">
                                      <p:cBhvr>
                                        <p:cTn id="467" dur="770" decel="100000"/>
                                        <p:tgtEl>
                                          <p:spTgt spid="77"/>
                                        </p:tgtEl>
                                      </p:cBhvr>
                                    </p:animEffect>
                                    <p:animScale>
                                      <p:cBhvr>
                                        <p:cTn id="468" dur="770" decel="100000"/>
                                        <p:tgtEl>
                                          <p:spTgt spid="77"/>
                                        </p:tgtEl>
                                      </p:cBhvr>
                                      <p:from x="10000" y="10000"/>
                                      <p:to x="200000" y="450000"/>
                                    </p:animScale>
                                    <p:animScale>
                                      <p:cBhvr>
                                        <p:cTn id="469" dur="1230" accel="100000" fill="hold">
                                          <p:stCondLst>
                                            <p:cond delay="770"/>
                                          </p:stCondLst>
                                        </p:cTn>
                                        <p:tgtEl>
                                          <p:spTgt spid="77"/>
                                        </p:tgtEl>
                                      </p:cBhvr>
                                      <p:from x="200000" y="450000"/>
                                      <p:to x="100000" y="100000"/>
                                    </p:animScale>
                                    <p:set>
                                      <p:cBhvr>
                                        <p:cTn id="470" dur="770" fill="hold"/>
                                        <p:tgtEl>
                                          <p:spTgt spid="77"/>
                                        </p:tgtEl>
                                        <p:attrNameLst>
                                          <p:attrName>ppt_x</p:attrName>
                                        </p:attrNameLst>
                                      </p:cBhvr>
                                      <p:to>
                                        <p:strVal val="(0.5)"/>
                                      </p:to>
                                    </p:set>
                                    <p:anim from="(0.5)" to="(#ppt_x)" calcmode="lin" valueType="num">
                                      <p:cBhvr>
                                        <p:cTn id="471" dur="1230" accel="100000" fill="hold">
                                          <p:stCondLst>
                                            <p:cond delay="770"/>
                                          </p:stCondLst>
                                        </p:cTn>
                                        <p:tgtEl>
                                          <p:spTgt spid="77"/>
                                        </p:tgtEl>
                                        <p:attrNameLst>
                                          <p:attrName>ppt_x</p:attrName>
                                        </p:attrNameLst>
                                      </p:cBhvr>
                                    </p:anim>
                                    <p:set>
                                      <p:cBhvr>
                                        <p:cTn id="472" dur="770" fill="hold"/>
                                        <p:tgtEl>
                                          <p:spTgt spid="77"/>
                                        </p:tgtEl>
                                        <p:attrNameLst>
                                          <p:attrName>ppt_y</p:attrName>
                                        </p:attrNameLst>
                                      </p:cBhvr>
                                      <p:to>
                                        <p:strVal val="(#ppt_y+0.4)"/>
                                      </p:to>
                                    </p:set>
                                    <p:anim from="(#ppt_y+0.4)" to="(#ppt_y)" calcmode="lin" valueType="num">
                                      <p:cBhvr>
                                        <p:cTn id="473" dur="1230" accel="100000" fill="hold">
                                          <p:stCondLst>
                                            <p:cond delay="770"/>
                                          </p:stCondLst>
                                        </p:cTn>
                                        <p:tgtEl>
                                          <p:spTgt spid="77"/>
                                        </p:tgtEl>
                                        <p:attrNameLst>
                                          <p:attrName>ppt_y</p:attrName>
                                        </p:attrNameLst>
                                      </p:cBhvr>
                                    </p:anim>
                                  </p:childTnLst>
                                </p:cTn>
                              </p:par>
                              <p:par>
                                <p:cTn id="474" presetID="51" presetClass="entr" presetSubtype="0" fill="hold" grpId="0" nodeType="withEffect">
                                  <p:stCondLst>
                                    <p:cond delay="0"/>
                                  </p:stCondLst>
                                  <p:childTnLst>
                                    <p:set>
                                      <p:cBhvr>
                                        <p:cTn id="475" dur="1" fill="hold">
                                          <p:stCondLst>
                                            <p:cond delay="0"/>
                                          </p:stCondLst>
                                        </p:cTn>
                                        <p:tgtEl>
                                          <p:spTgt spid="78"/>
                                        </p:tgtEl>
                                        <p:attrNameLst>
                                          <p:attrName>style.visibility</p:attrName>
                                        </p:attrNameLst>
                                      </p:cBhvr>
                                      <p:to>
                                        <p:strVal val="visible"/>
                                      </p:to>
                                    </p:set>
                                    <p:animEffect transition="in" filter="fade">
                                      <p:cBhvr>
                                        <p:cTn id="476" dur="770" decel="100000"/>
                                        <p:tgtEl>
                                          <p:spTgt spid="78"/>
                                        </p:tgtEl>
                                      </p:cBhvr>
                                    </p:animEffect>
                                    <p:animScale>
                                      <p:cBhvr>
                                        <p:cTn id="477" dur="770" decel="100000"/>
                                        <p:tgtEl>
                                          <p:spTgt spid="78"/>
                                        </p:tgtEl>
                                      </p:cBhvr>
                                      <p:from x="10000" y="10000"/>
                                      <p:to x="200000" y="450000"/>
                                    </p:animScale>
                                    <p:animScale>
                                      <p:cBhvr>
                                        <p:cTn id="478" dur="1230" accel="100000" fill="hold">
                                          <p:stCondLst>
                                            <p:cond delay="770"/>
                                          </p:stCondLst>
                                        </p:cTn>
                                        <p:tgtEl>
                                          <p:spTgt spid="78"/>
                                        </p:tgtEl>
                                      </p:cBhvr>
                                      <p:from x="200000" y="450000"/>
                                      <p:to x="100000" y="100000"/>
                                    </p:animScale>
                                    <p:set>
                                      <p:cBhvr>
                                        <p:cTn id="479" dur="770" fill="hold"/>
                                        <p:tgtEl>
                                          <p:spTgt spid="78"/>
                                        </p:tgtEl>
                                        <p:attrNameLst>
                                          <p:attrName>ppt_x</p:attrName>
                                        </p:attrNameLst>
                                      </p:cBhvr>
                                      <p:to>
                                        <p:strVal val="(0.5)"/>
                                      </p:to>
                                    </p:set>
                                    <p:anim from="(0.5)" to="(#ppt_x)" calcmode="lin" valueType="num">
                                      <p:cBhvr>
                                        <p:cTn id="480" dur="1230" accel="100000" fill="hold">
                                          <p:stCondLst>
                                            <p:cond delay="770"/>
                                          </p:stCondLst>
                                        </p:cTn>
                                        <p:tgtEl>
                                          <p:spTgt spid="78"/>
                                        </p:tgtEl>
                                        <p:attrNameLst>
                                          <p:attrName>ppt_x</p:attrName>
                                        </p:attrNameLst>
                                      </p:cBhvr>
                                    </p:anim>
                                    <p:set>
                                      <p:cBhvr>
                                        <p:cTn id="481" dur="770" fill="hold"/>
                                        <p:tgtEl>
                                          <p:spTgt spid="78"/>
                                        </p:tgtEl>
                                        <p:attrNameLst>
                                          <p:attrName>ppt_y</p:attrName>
                                        </p:attrNameLst>
                                      </p:cBhvr>
                                      <p:to>
                                        <p:strVal val="(#ppt_y+0.4)"/>
                                      </p:to>
                                    </p:set>
                                    <p:anim from="(#ppt_y+0.4)" to="(#ppt_y)" calcmode="lin" valueType="num">
                                      <p:cBhvr>
                                        <p:cTn id="482" dur="1230" accel="100000" fill="hold">
                                          <p:stCondLst>
                                            <p:cond delay="770"/>
                                          </p:stCondLst>
                                        </p:cTn>
                                        <p:tgtEl>
                                          <p:spTgt spid="78"/>
                                        </p:tgtEl>
                                        <p:attrNameLst>
                                          <p:attrName>ppt_y</p:attrName>
                                        </p:attrNameLst>
                                      </p:cBhvr>
                                    </p:anim>
                                  </p:childTnLst>
                                </p:cTn>
                              </p:par>
                              <p:par>
                                <p:cTn id="483" presetID="51" presetClass="entr" presetSubtype="0" fill="hold" grpId="0" nodeType="withEffect">
                                  <p:stCondLst>
                                    <p:cond delay="0"/>
                                  </p:stCondLst>
                                  <p:childTnLst>
                                    <p:set>
                                      <p:cBhvr>
                                        <p:cTn id="484" dur="1" fill="hold">
                                          <p:stCondLst>
                                            <p:cond delay="0"/>
                                          </p:stCondLst>
                                        </p:cTn>
                                        <p:tgtEl>
                                          <p:spTgt spid="79"/>
                                        </p:tgtEl>
                                        <p:attrNameLst>
                                          <p:attrName>style.visibility</p:attrName>
                                        </p:attrNameLst>
                                      </p:cBhvr>
                                      <p:to>
                                        <p:strVal val="visible"/>
                                      </p:to>
                                    </p:set>
                                    <p:animEffect transition="in" filter="fade">
                                      <p:cBhvr>
                                        <p:cTn id="485" dur="770" decel="100000"/>
                                        <p:tgtEl>
                                          <p:spTgt spid="79"/>
                                        </p:tgtEl>
                                      </p:cBhvr>
                                    </p:animEffect>
                                    <p:animScale>
                                      <p:cBhvr>
                                        <p:cTn id="486" dur="770" decel="100000"/>
                                        <p:tgtEl>
                                          <p:spTgt spid="79"/>
                                        </p:tgtEl>
                                      </p:cBhvr>
                                      <p:from x="10000" y="10000"/>
                                      <p:to x="200000" y="450000"/>
                                    </p:animScale>
                                    <p:animScale>
                                      <p:cBhvr>
                                        <p:cTn id="487" dur="1230" accel="100000" fill="hold">
                                          <p:stCondLst>
                                            <p:cond delay="770"/>
                                          </p:stCondLst>
                                        </p:cTn>
                                        <p:tgtEl>
                                          <p:spTgt spid="79"/>
                                        </p:tgtEl>
                                      </p:cBhvr>
                                      <p:from x="200000" y="450000"/>
                                      <p:to x="100000" y="100000"/>
                                    </p:animScale>
                                    <p:set>
                                      <p:cBhvr>
                                        <p:cTn id="488" dur="770" fill="hold"/>
                                        <p:tgtEl>
                                          <p:spTgt spid="79"/>
                                        </p:tgtEl>
                                        <p:attrNameLst>
                                          <p:attrName>ppt_x</p:attrName>
                                        </p:attrNameLst>
                                      </p:cBhvr>
                                      <p:to>
                                        <p:strVal val="(0.5)"/>
                                      </p:to>
                                    </p:set>
                                    <p:anim from="(0.5)" to="(#ppt_x)" calcmode="lin" valueType="num">
                                      <p:cBhvr>
                                        <p:cTn id="489" dur="1230" accel="100000" fill="hold">
                                          <p:stCondLst>
                                            <p:cond delay="770"/>
                                          </p:stCondLst>
                                        </p:cTn>
                                        <p:tgtEl>
                                          <p:spTgt spid="79"/>
                                        </p:tgtEl>
                                        <p:attrNameLst>
                                          <p:attrName>ppt_x</p:attrName>
                                        </p:attrNameLst>
                                      </p:cBhvr>
                                    </p:anim>
                                    <p:set>
                                      <p:cBhvr>
                                        <p:cTn id="490" dur="770" fill="hold"/>
                                        <p:tgtEl>
                                          <p:spTgt spid="79"/>
                                        </p:tgtEl>
                                        <p:attrNameLst>
                                          <p:attrName>ppt_y</p:attrName>
                                        </p:attrNameLst>
                                      </p:cBhvr>
                                      <p:to>
                                        <p:strVal val="(#ppt_y+0.4)"/>
                                      </p:to>
                                    </p:set>
                                    <p:anim from="(#ppt_y+0.4)" to="(#ppt_y)" calcmode="lin" valueType="num">
                                      <p:cBhvr>
                                        <p:cTn id="491" dur="1230" accel="100000" fill="hold">
                                          <p:stCondLst>
                                            <p:cond delay="770"/>
                                          </p:stCondLst>
                                        </p:cTn>
                                        <p:tgtEl>
                                          <p:spTgt spid="79"/>
                                        </p:tgtEl>
                                        <p:attrNameLst>
                                          <p:attrName>ppt_y</p:attrName>
                                        </p:attrNameLst>
                                      </p:cBhvr>
                                    </p:anim>
                                  </p:childTnLst>
                                </p:cTn>
                              </p:par>
                              <p:par>
                                <p:cTn id="492" presetID="51" presetClass="entr" presetSubtype="0" fill="hold" grpId="0" nodeType="withEffect">
                                  <p:stCondLst>
                                    <p:cond delay="0"/>
                                  </p:stCondLst>
                                  <p:childTnLst>
                                    <p:set>
                                      <p:cBhvr>
                                        <p:cTn id="493" dur="1" fill="hold">
                                          <p:stCondLst>
                                            <p:cond delay="0"/>
                                          </p:stCondLst>
                                        </p:cTn>
                                        <p:tgtEl>
                                          <p:spTgt spid="80"/>
                                        </p:tgtEl>
                                        <p:attrNameLst>
                                          <p:attrName>style.visibility</p:attrName>
                                        </p:attrNameLst>
                                      </p:cBhvr>
                                      <p:to>
                                        <p:strVal val="visible"/>
                                      </p:to>
                                    </p:set>
                                    <p:animEffect transition="in" filter="fade">
                                      <p:cBhvr>
                                        <p:cTn id="494" dur="770" decel="100000"/>
                                        <p:tgtEl>
                                          <p:spTgt spid="80"/>
                                        </p:tgtEl>
                                      </p:cBhvr>
                                    </p:animEffect>
                                    <p:animScale>
                                      <p:cBhvr>
                                        <p:cTn id="495" dur="770" decel="100000"/>
                                        <p:tgtEl>
                                          <p:spTgt spid="80"/>
                                        </p:tgtEl>
                                      </p:cBhvr>
                                      <p:from x="10000" y="10000"/>
                                      <p:to x="200000" y="450000"/>
                                    </p:animScale>
                                    <p:animScale>
                                      <p:cBhvr>
                                        <p:cTn id="496" dur="1230" accel="100000" fill="hold">
                                          <p:stCondLst>
                                            <p:cond delay="770"/>
                                          </p:stCondLst>
                                        </p:cTn>
                                        <p:tgtEl>
                                          <p:spTgt spid="80"/>
                                        </p:tgtEl>
                                      </p:cBhvr>
                                      <p:from x="200000" y="450000"/>
                                      <p:to x="100000" y="100000"/>
                                    </p:animScale>
                                    <p:set>
                                      <p:cBhvr>
                                        <p:cTn id="497" dur="770" fill="hold"/>
                                        <p:tgtEl>
                                          <p:spTgt spid="80"/>
                                        </p:tgtEl>
                                        <p:attrNameLst>
                                          <p:attrName>ppt_x</p:attrName>
                                        </p:attrNameLst>
                                      </p:cBhvr>
                                      <p:to>
                                        <p:strVal val="(0.5)"/>
                                      </p:to>
                                    </p:set>
                                    <p:anim from="(0.5)" to="(#ppt_x)" calcmode="lin" valueType="num">
                                      <p:cBhvr>
                                        <p:cTn id="498" dur="1230" accel="100000" fill="hold">
                                          <p:stCondLst>
                                            <p:cond delay="770"/>
                                          </p:stCondLst>
                                        </p:cTn>
                                        <p:tgtEl>
                                          <p:spTgt spid="80"/>
                                        </p:tgtEl>
                                        <p:attrNameLst>
                                          <p:attrName>ppt_x</p:attrName>
                                        </p:attrNameLst>
                                      </p:cBhvr>
                                    </p:anim>
                                    <p:set>
                                      <p:cBhvr>
                                        <p:cTn id="499" dur="770" fill="hold"/>
                                        <p:tgtEl>
                                          <p:spTgt spid="80"/>
                                        </p:tgtEl>
                                        <p:attrNameLst>
                                          <p:attrName>ppt_y</p:attrName>
                                        </p:attrNameLst>
                                      </p:cBhvr>
                                      <p:to>
                                        <p:strVal val="(#ppt_y+0.4)"/>
                                      </p:to>
                                    </p:set>
                                    <p:anim from="(#ppt_y+0.4)" to="(#ppt_y)" calcmode="lin" valueType="num">
                                      <p:cBhvr>
                                        <p:cTn id="500" dur="1230" accel="100000" fill="hold">
                                          <p:stCondLst>
                                            <p:cond delay="770"/>
                                          </p:stCondLst>
                                        </p:cTn>
                                        <p:tgtEl>
                                          <p:spTgt spid="80"/>
                                        </p:tgtEl>
                                        <p:attrNameLst>
                                          <p:attrName>ppt_y</p:attrName>
                                        </p:attrNameLst>
                                      </p:cBhvr>
                                    </p:anim>
                                  </p:childTnLst>
                                </p:cTn>
                              </p:par>
                              <p:par>
                                <p:cTn id="501" presetID="51" presetClass="entr" presetSubtype="0" fill="hold" grpId="0" nodeType="withEffect">
                                  <p:stCondLst>
                                    <p:cond delay="0"/>
                                  </p:stCondLst>
                                  <p:childTnLst>
                                    <p:set>
                                      <p:cBhvr>
                                        <p:cTn id="502" dur="1" fill="hold">
                                          <p:stCondLst>
                                            <p:cond delay="0"/>
                                          </p:stCondLst>
                                        </p:cTn>
                                        <p:tgtEl>
                                          <p:spTgt spid="81"/>
                                        </p:tgtEl>
                                        <p:attrNameLst>
                                          <p:attrName>style.visibility</p:attrName>
                                        </p:attrNameLst>
                                      </p:cBhvr>
                                      <p:to>
                                        <p:strVal val="visible"/>
                                      </p:to>
                                    </p:set>
                                    <p:animEffect transition="in" filter="fade">
                                      <p:cBhvr>
                                        <p:cTn id="503" dur="770" decel="100000"/>
                                        <p:tgtEl>
                                          <p:spTgt spid="81"/>
                                        </p:tgtEl>
                                      </p:cBhvr>
                                    </p:animEffect>
                                    <p:animScale>
                                      <p:cBhvr>
                                        <p:cTn id="504" dur="770" decel="100000"/>
                                        <p:tgtEl>
                                          <p:spTgt spid="81"/>
                                        </p:tgtEl>
                                      </p:cBhvr>
                                      <p:from x="10000" y="10000"/>
                                      <p:to x="200000" y="450000"/>
                                    </p:animScale>
                                    <p:animScale>
                                      <p:cBhvr>
                                        <p:cTn id="505" dur="1230" accel="100000" fill="hold">
                                          <p:stCondLst>
                                            <p:cond delay="770"/>
                                          </p:stCondLst>
                                        </p:cTn>
                                        <p:tgtEl>
                                          <p:spTgt spid="81"/>
                                        </p:tgtEl>
                                      </p:cBhvr>
                                      <p:from x="200000" y="450000"/>
                                      <p:to x="100000" y="100000"/>
                                    </p:animScale>
                                    <p:set>
                                      <p:cBhvr>
                                        <p:cTn id="506" dur="770" fill="hold"/>
                                        <p:tgtEl>
                                          <p:spTgt spid="81"/>
                                        </p:tgtEl>
                                        <p:attrNameLst>
                                          <p:attrName>ppt_x</p:attrName>
                                        </p:attrNameLst>
                                      </p:cBhvr>
                                      <p:to>
                                        <p:strVal val="(0.5)"/>
                                      </p:to>
                                    </p:set>
                                    <p:anim from="(0.5)" to="(#ppt_x)" calcmode="lin" valueType="num">
                                      <p:cBhvr>
                                        <p:cTn id="507" dur="1230" accel="100000" fill="hold">
                                          <p:stCondLst>
                                            <p:cond delay="770"/>
                                          </p:stCondLst>
                                        </p:cTn>
                                        <p:tgtEl>
                                          <p:spTgt spid="81"/>
                                        </p:tgtEl>
                                        <p:attrNameLst>
                                          <p:attrName>ppt_x</p:attrName>
                                        </p:attrNameLst>
                                      </p:cBhvr>
                                    </p:anim>
                                    <p:set>
                                      <p:cBhvr>
                                        <p:cTn id="508" dur="770" fill="hold"/>
                                        <p:tgtEl>
                                          <p:spTgt spid="81"/>
                                        </p:tgtEl>
                                        <p:attrNameLst>
                                          <p:attrName>ppt_y</p:attrName>
                                        </p:attrNameLst>
                                      </p:cBhvr>
                                      <p:to>
                                        <p:strVal val="(#ppt_y+0.4)"/>
                                      </p:to>
                                    </p:set>
                                    <p:anim from="(#ppt_y+0.4)" to="(#ppt_y)" calcmode="lin" valueType="num">
                                      <p:cBhvr>
                                        <p:cTn id="509" dur="1230" accel="100000" fill="hold">
                                          <p:stCondLst>
                                            <p:cond delay="770"/>
                                          </p:stCondLst>
                                        </p:cTn>
                                        <p:tgtEl>
                                          <p:spTgt spid="81"/>
                                        </p:tgtEl>
                                        <p:attrNameLst>
                                          <p:attrName>ppt_y</p:attrName>
                                        </p:attrNameLst>
                                      </p:cBhvr>
                                    </p:anim>
                                  </p:childTnLst>
                                </p:cTn>
                              </p:par>
                              <p:par>
                                <p:cTn id="510" presetID="51" presetClass="entr" presetSubtype="0" fill="hold" grpId="0" nodeType="withEffect">
                                  <p:stCondLst>
                                    <p:cond delay="0"/>
                                  </p:stCondLst>
                                  <p:childTnLst>
                                    <p:set>
                                      <p:cBhvr>
                                        <p:cTn id="511" dur="1" fill="hold">
                                          <p:stCondLst>
                                            <p:cond delay="0"/>
                                          </p:stCondLst>
                                        </p:cTn>
                                        <p:tgtEl>
                                          <p:spTgt spid="82"/>
                                        </p:tgtEl>
                                        <p:attrNameLst>
                                          <p:attrName>style.visibility</p:attrName>
                                        </p:attrNameLst>
                                      </p:cBhvr>
                                      <p:to>
                                        <p:strVal val="visible"/>
                                      </p:to>
                                    </p:set>
                                    <p:animEffect transition="in" filter="fade">
                                      <p:cBhvr>
                                        <p:cTn id="512" dur="770" decel="100000"/>
                                        <p:tgtEl>
                                          <p:spTgt spid="82"/>
                                        </p:tgtEl>
                                      </p:cBhvr>
                                    </p:animEffect>
                                    <p:animScale>
                                      <p:cBhvr>
                                        <p:cTn id="513" dur="770" decel="100000"/>
                                        <p:tgtEl>
                                          <p:spTgt spid="82"/>
                                        </p:tgtEl>
                                      </p:cBhvr>
                                      <p:from x="10000" y="10000"/>
                                      <p:to x="200000" y="450000"/>
                                    </p:animScale>
                                    <p:animScale>
                                      <p:cBhvr>
                                        <p:cTn id="514" dur="1230" accel="100000" fill="hold">
                                          <p:stCondLst>
                                            <p:cond delay="770"/>
                                          </p:stCondLst>
                                        </p:cTn>
                                        <p:tgtEl>
                                          <p:spTgt spid="82"/>
                                        </p:tgtEl>
                                      </p:cBhvr>
                                      <p:from x="200000" y="450000"/>
                                      <p:to x="100000" y="100000"/>
                                    </p:animScale>
                                    <p:set>
                                      <p:cBhvr>
                                        <p:cTn id="515" dur="770" fill="hold"/>
                                        <p:tgtEl>
                                          <p:spTgt spid="82"/>
                                        </p:tgtEl>
                                        <p:attrNameLst>
                                          <p:attrName>ppt_x</p:attrName>
                                        </p:attrNameLst>
                                      </p:cBhvr>
                                      <p:to>
                                        <p:strVal val="(0.5)"/>
                                      </p:to>
                                    </p:set>
                                    <p:anim from="(0.5)" to="(#ppt_x)" calcmode="lin" valueType="num">
                                      <p:cBhvr>
                                        <p:cTn id="516" dur="1230" accel="100000" fill="hold">
                                          <p:stCondLst>
                                            <p:cond delay="770"/>
                                          </p:stCondLst>
                                        </p:cTn>
                                        <p:tgtEl>
                                          <p:spTgt spid="82"/>
                                        </p:tgtEl>
                                        <p:attrNameLst>
                                          <p:attrName>ppt_x</p:attrName>
                                        </p:attrNameLst>
                                      </p:cBhvr>
                                    </p:anim>
                                    <p:set>
                                      <p:cBhvr>
                                        <p:cTn id="517" dur="770" fill="hold"/>
                                        <p:tgtEl>
                                          <p:spTgt spid="82"/>
                                        </p:tgtEl>
                                        <p:attrNameLst>
                                          <p:attrName>ppt_y</p:attrName>
                                        </p:attrNameLst>
                                      </p:cBhvr>
                                      <p:to>
                                        <p:strVal val="(#ppt_y+0.4)"/>
                                      </p:to>
                                    </p:set>
                                    <p:anim from="(#ppt_y+0.4)" to="(#ppt_y)" calcmode="lin" valueType="num">
                                      <p:cBhvr>
                                        <p:cTn id="518" dur="1230" accel="100000" fill="hold">
                                          <p:stCondLst>
                                            <p:cond delay="770"/>
                                          </p:stCondLst>
                                        </p:cTn>
                                        <p:tgtEl>
                                          <p:spTgt spid="82"/>
                                        </p:tgtEl>
                                        <p:attrNameLst>
                                          <p:attrName>ppt_y</p:attrName>
                                        </p:attrNameLst>
                                      </p:cBhvr>
                                    </p:anim>
                                  </p:childTnLst>
                                </p:cTn>
                              </p:par>
                              <p:par>
                                <p:cTn id="519" presetID="51" presetClass="entr" presetSubtype="0" fill="hold" grpId="0" nodeType="withEffect">
                                  <p:stCondLst>
                                    <p:cond delay="0"/>
                                  </p:stCondLst>
                                  <p:childTnLst>
                                    <p:set>
                                      <p:cBhvr>
                                        <p:cTn id="520" dur="1" fill="hold">
                                          <p:stCondLst>
                                            <p:cond delay="0"/>
                                          </p:stCondLst>
                                        </p:cTn>
                                        <p:tgtEl>
                                          <p:spTgt spid="83"/>
                                        </p:tgtEl>
                                        <p:attrNameLst>
                                          <p:attrName>style.visibility</p:attrName>
                                        </p:attrNameLst>
                                      </p:cBhvr>
                                      <p:to>
                                        <p:strVal val="visible"/>
                                      </p:to>
                                    </p:set>
                                    <p:animEffect transition="in" filter="fade">
                                      <p:cBhvr>
                                        <p:cTn id="521" dur="770" decel="100000"/>
                                        <p:tgtEl>
                                          <p:spTgt spid="83"/>
                                        </p:tgtEl>
                                      </p:cBhvr>
                                    </p:animEffect>
                                    <p:animScale>
                                      <p:cBhvr>
                                        <p:cTn id="522" dur="770" decel="100000"/>
                                        <p:tgtEl>
                                          <p:spTgt spid="83"/>
                                        </p:tgtEl>
                                      </p:cBhvr>
                                      <p:from x="10000" y="10000"/>
                                      <p:to x="200000" y="450000"/>
                                    </p:animScale>
                                    <p:animScale>
                                      <p:cBhvr>
                                        <p:cTn id="523" dur="1230" accel="100000" fill="hold">
                                          <p:stCondLst>
                                            <p:cond delay="770"/>
                                          </p:stCondLst>
                                        </p:cTn>
                                        <p:tgtEl>
                                          <p:spTgt spid="83"/>
                                        </p:tgtEl>
                                      </p:cBhvr>
                                      <p:from x="200000" y="450000"/>
                                      <p:to x="100000" y="100000"/>
                                    </p:animScale>
                                    <p:set>
                                      <p:cBhvr>
                                        <p:cTn id="524" dur="770" fill="hold"/>
                                        <p:tgtEl>
                                          <p:spTgt spid="83"/>
                                        </p:tgtEl>
                                        <p:attrNameLst>
                                          <p:attrName>ppt_x</p:attrName>
                                        </p:attrNameLst>
                                      </p:cBhvr>
                                      <p:to>
                                        <p:strVal val="(0.5)"/>
                                      </p:to>
                                    </p:set>
                                    <p:anim from="(0.5)" to="(#ppt_x)" calcmode="lin" valueType="num">
                                      <p:cBhvr>
                                        <p:cTn id="525" dur="1230" accel="100000" fill="hold">
                                          <p:stCondLst>
                                            <p:cond delay="770"/>
                                          </p:stCondLst>
                                        </p:cTn>
                                        <p:tgtEl>
                                          <p:spTgt spid="83"/>
                                        </p:tgtEl>
                                        <p:attrNameLst>
                                          <p:attrName>ppt_x</p:attrName>
                                        </p:attrNameLst>
                                      </p:cBhvr>
                                    </p:anim>
                                    <p:set>
                                      <p:cBhvr>
                                        <p:cTn id="526" dur="770" fill="hold"/>
                                        <p:tgtEl>
                                          <p:spTgt spid="83"/>
                                        </p:tgtEl>
                                        <p:attrNameLst>
                                          <p:attrName>ppt_y</p:attrName>
                                        </p:attrNameLst>
                                      </p:cBhvr>
                                      <p:to>
                                        <p:strVal val="(#ppt_y+0.4)"/>
                                      </p:to>
                                    </p:set>
                                    <p:anim from="(#ppt_y+0.4)" to="(#ppt_y)" calcmode="lin" valueType="num">
                                      <p:cBhvr>
                                        <p:cTn id="527" dur="1230" accel="100000" fill="hold">
                                          <p:stCondLst>
                                            <p:cond delay="770"/>
                                          </p:stCondLst>
                                        </p:cTn>
                                        <p:tgtEl>
                                          <p:spTgt spid="83"/>
                                        </p:tgtEl>
                                        <p:attrNameLst>
                                          <p:attrName>ppt_y</p:attrName>
                                        </p:attrNameLst>
                                      </p:cBhvr>
                                    </p:anim>
                                  </p:childTnLst>
                                </p:cTn>
                              </p:par>
                              <p:par>
                                <p:cTn id="528" presetID="51" presetClass="entr" presetSubtype="0" fill="hold" grpId="0" nodeType="withEffect">
                                  <p:stCondLst>
                                    <p:cond delay="0"/>
                                  </p:stCondLst>
                                  <p:childTnLst>
                                    <p:set>
                                      <p:cBhvr>
                                        <p:cTn id="529" dur="1" fill="hold">
                                          <p:stCondLst>
                                            <p:cond delay="0"/>
                                          </p:stCondLst>
                                        </p:cTn>
                                        <p:tgtEl>
                                          <p:spTgt spid="84"/>
                                        </p:tgtEl>
                                        <p:attrNameLst>
                                          <p:attrName>style.visibility</p:attrName>
                                        </p:attrNameLst>
                                      </p:cBhvr>
                                      <p:to>
                                        <p:strVal val="visible"/>
                                      </p:to>
                                    </p:set>
                                    <p:animEffect transition="in" filter="fade">
                                      <p:cBhvr>
                                        <p:cTn id="530" dur="770" decel="100000"/>
                                        <p:tgtEl>
                                          <p:spTgt spid="84"/>
                                        </p:tgtEl>
                                      </p:cBhvr>
                                    </p:animEffect>
                                    <p:animScale>
                                      <p:cBhvr>
                                        <p:cTn id="531" dur="770" decel="100000"/>
                                        <p:tgtEl>
                                          <p:spTgt spid="84"/>
                                        </p:tgtEl>
                                      </p:cBhvr>
                                      <p:from x="10000" y="10000"/>
                                      <p:to x="200000" y="450000"/>
                                    </p:animScale>
                                    <p:animScale>
                                      <p:cBhvr>
                                        <p:cTn id="532" dur="1230" accel="100000" fill="hold">
                                          <p:stCondLst>
                                            <p:cond delay="770"/>
                                          </p:stCondLst>
                                        </p:cTn>
                                        <p:tgtEl>
                                          <p:spTgt spid="84"/>
                                        </p:tgtEl>
                                      </p:cBhvr>
                                      <p:from x="200000" y="450000"/>
                                      <p:to x="100000" y="100000"/>
                                    </p:animScale>
                                    <p:set>
                                      <p:cBhvr>
                                        <p:cTn id="533" dur="770" fill="hold"/>
                                        <p:tgtEl>
                                          <p:spTgt spid="84"/>
                                        </p:tgtEl>
                                        <p:attrNameLst>
                                          <p:attrName>ppt_x</p:attrName>
                                        </p:attrNameLst>
                                      </p:cBhvr>
                                      <p:to>
                                        <p:strVal val="(0.5)"/>
                                      </p:to>
                                    </p:set>
                                    <p:anim from="(0.5)" to="(#ppt_x)" calcmode="lin" valueType="num">
                                      <p:cBhvr>
                                        <p:cTn id="534" dur="1230" accel="100000" fill="hold">
                                          <p:stCondLst>
                                            <p:cond delay="770"/>
                                          </p:stCondLst>
                                        </p:cTn>
                                        <p:tgtEl>
                                          <p:spTgt spid="84"/>
                                        </p:tgtEl>
                                        <p:attrNameLst>
                                          <p:attrName>ppt_x</p:attrName>
                                        </p:attrNameLst>
                                      </p:cBhvr>
                                    </p:anim>
                                    <p:set>
                                      <p:cBhvr>
                                        <p:cTn id="535" dur="770" fill="hold"/>
                                        <p:tgtEl>
                                          <p:spTgt spid="84"/>
                                        </p:tgtEl>
                                        <p:attrNameLst>
                                          <p:attrName>ppt_y</p:attrName>
                                        </p:attrNameLst>
                                      </p:cBhvr>
                                      <p:to>
                                        <p:strVal val="(#ppt_y+0.4)"/>
                                      </p:to>
                                    </p:set>
                                    <p:anim from="(#ppt_y+0.4)" to="(#ppt_y)" calcmode="lin" valueType="num">
                                      <p:cBhvr>
                                        <p:cTn id="536" dur="1230" accel="100000" fill="hold">
                                          <p:stCondLst>
                                            <p:cond delay="770"/>
                                          </p:stCondLst>
                                        </p:cTn>
                                        <p:tgtEl>
                                          <p:spTgt spid="84"/>
                                        </p:tgtEl>
                                        <p:attrNameLst>
                                          <p:attrName>ppt_y</p:attrName>
                                        </p:attrNameLst>
                                      </p:cBhvr>
                                    </p:anim>
                                  </p:childTnLst>
                                </p:cTn>
                              </p:par>
                              <p:par>
                                <p:cTn id="537" presetID="51" presetClass="entr" presetSubtype="0" fill="hold" grpId="0" nodeType="withEffect">
                                  <p:stCondLst>
                                    <p:cond delay="0"/>
                                  </p:stCondLst>
                                  <p:childTnLst>
                                    <p:set>
                                      <p:cBhvr>
                                        <p:cTn id="538" dur="1" fill="hold">
                                          <p:stCondLst>
                                            <p:cond delay="0"/>
                                          </p:stCondLst>
                                        </p:cTn>
                                        <p:tgtEl>
                                          <p:spTgt spid="85"/>
                                        </p:tgtEl>
                                        <p:attrNameLst>
                                          <p:attrName>style.visibility</p:attrName>
                                        </p:attrNameLst>
                                      </p:cBhvr>
                                      <p:to>
                                        <p:strVal val="visible"/>
                                      </p:to>
                                    </p:set>
                                    <p:animEffect transition="in" filter="fade">
                                      <p:cBhvr>
                                        <p:cTn id="539" dur="770" decel="100000"/>
                                        <p:tgtEl>
                                          <p:spTgt spid="85"/>
                                        </p:tgtEl>
                                      </p:cBhvr>
                                    </p:animEffect>
                                    <p:animScale>
                                      <p:cBhvr>
                                        <p:cTn id="540" dur="770" decel="100000"/>
                                        <p:tgtEl>
                                          <p:spTgt spid="85"/>
                                        </p:tgtEl>
                                      </p:cBhvr>
                                      <p:from x="10000" y="10000"/>
                                      <p:to x="200000" y="450000"/>
                                    </p:animScale>
                                    <p:animScale>
                                      <p:cBhvr>
                                        <p:cTn id="541" dur="1230" accel="100000" fill="hold">
                                          <p:stCondLst>
                                            <p:cond delay="770"/>
                                          </p:stCondLst>
                                        </p:cTn>
                                        <p:tgtEl>
                                          <p:spTgt spid="85"/>
                                        </p:tgtEl>
                                      </p:cBhvr>
                                      <p:from x="200000" y="450000"/>
                                      <p:to x="100000" y="100000"/>
                                    </p:animScale>
                                    <p:set>
                                      <p:cBhvr>
                                        <p:cTn id="542" dur="770" fill="hold"/>
                                        <p:tgtEl>
                                          <p:spTgt spid="85"/>
                                        </p:tgtEl>
                                        <p:attrNameLst>
                                          <p:attrName>ppt_x</p:attrName>
                                        </p:attrNameLst>
                                      </p:cBhvr>
                                      <p:to>
                                        <p:strVal val="(0.5)"/>
                                      </p:to>
                                    </p:set>
                                    <p:anim from="(0.5)" to="(#ppt_x)" calcmode="lin" valueType="num">
                                      <p:cBhvr>
                                        <p:cTn id="543" dur="1230" accel="100000" fill="hold">
                                          <p:stCondLst>
                                            <p:cond delay="770"/>
                                          </p:stCondLst>
                                        </p:cTn>
                                        <p:tgtEl>
                                          <p:spTgt spid="85"/>
                                        </p:tgtEl>
                                        <p:attrNameLst>
                                          <p:attrName>ppt_x</p:attrName>
                                        </p:attrNameLst>
                                      </p:cBhvr>
                                    </p:anim>
                                    <p:set>
                                      <p:cBhvr>
                                        <p:cTn id="544" dur="770" fill="hold"/>
                                        <p:tgtEl>
                                          <p:spTgt spid="85"/>
                                        </p:tgtEl>
                                        <p:attrNameLst>
                                          <p:attrName>ppt_y</p:attrName>
                                        </p:attrNameLst>
                                      </p:cBhvr>
                                      <p:to>
                                        <p:strVal val="(#ppt_y+0.4)"/>
                                      </p:to>
                                    </p:set>
                                    <p:anim from="(#ppt_y+0.4)" to="(#ppt_y)" calcmode="lin" valueType="num">
                                      <p:cBhvr>
                                        <p:cTn id="545" dur="1230" accel="100000" fill="hold">
                                          <p:stCondLst>
                                            <p:cond delay="770"/>
                                          </p:stCondLst>
                                        </p:cTn>
                                        <p:tgtEl>
                                          <p:spTgt spid="85"/>
                                        </p:tgtEl>
                                        <p:attrNameLst>
                                          <p:attrName>ppt_y</p:attrName>
                                        </p:attrNameLst>
                                      </p:cBhvr>
                                    </p:anim>
                                  </p:childTnLst>
                                </p:cTn>
                              </p:par>
                              <p:par>
                                <p:cTn id="546" presetID="51" presetClass="entr" presetSubtype="0" fill="hold" grpId="0" nodeType="withEffect">
                                  <p:stCondLst>
                                    <p:cond delay="0"/>
                                  </p:stCondLst>
                                  <p:childTnLst>
                                    <p:set>
                                      <p:cBhvr>
                                        <p:cTn id="547" dur="1" fill="hold">
                                          <p:stCondLst>
                                            <p:cond delay="0"/>
                                          </p:stCondLst>
                                        </p:cTn>
                                        <p:tgtEl>
                                          <p:spTgt spid="86"/>
                                        </p:tgtEl>
                                        <p:attrNameLst>
                                          <p:attrName>style.visibility</p:attrName>
                                        </p:attrNameLst>
                                      </p:cBhvr>
                                      <p:to>
                                        <p:strVal val="visible"/>
                                      </p:to>
                                    </p:set>
                                    <p:animEffect transition="in" filter="fade">
                                      <p:cBhvr>
                                        <p:cTn id="548" dur="770" decel="100000"/>
                                        <p:tgtEl>
                                          <p:spTgt spid="86"/>
                                        </p:tgtEl>
                                      </p:cBhvr>
                                    </p:animEffect>
                                    <p:animScale>
                                      <p:cBhvr>
                                        <p:cTn id="549" dur="770" decel="100000"/>
                                        <p:tgtEl>
                                          <p:spTgt spid="86"/>
                                        </p:tgtEl>
                                      </p:cBhvr>
                                      <p:from x="10000" y="10000"/>
                                      <p:to x="200000" y="450000"/>
                                    </p:animScale>
                                    <p:animScale>
                                      <p:cBhvr>
                                        <p:cTn id="550" dur="1230" accel="100000" fill="hold">
                                          <p:stCondLst>
                                            <p:cond delay="770"/>
                                          </p:stCondLst>
                                        </p:cTn>
                                        <p:tgtEl>
                                          <p:spTgt spid="86"/>
                                        </p:tgtEl>
                                      </p:cBhvr>
                                      <p:from x="200000" y="450000"/>
                                      <p:to x="100000" y="100000"/>
                                    </p:animScale>
                                    <p:set>
                                      <p:cBhvr>
                                        <p:cTn id="551" dur="770" fill="hold"/>
                                        <p:tgtEl>
                                          <p:spTgt spid="86"/>
                                        </p:tgtEl>
                                        <p:attrNameLst>
                                          <p:attrName>ppt_x</p:attrName>
                                        </p:attrNameLst>
                                      </p:cBhvr>
                                      <p:to>
                                        <p:strVal val="(0.5)"/>
                                      </p:to>
                                    </p:set>
                                    <p:anim from="(0.5)" to="(#ppt_x)" calcmode="lin" valueType="num">
                                      <p:cBhvr>
                                        <p:cTn id="552" dur="1230" accel="100000" fill="hold">
                                          <p:stCondLst>
                                            <p:cond delay="770"/>
                                          </p:stCondLst>
                                        </p:cTn>
                                        <p:tgtEl>
                                          <p:spTgt spid="86"/>
                                        </p:tgtEl>
                                        <p:attrNameLst>
                                          <p:attrName>ppt_x</p:attrName>
                                        </p:attrNameLst>
                                      </p:cBhvr>
                                    </p:anim>
                                    <p:set>
                                      <p:cBhvr>
                                        <p:cTn id="553" dur="770" fill="hold"/>
                                        <p:tgtEl>
                                          <p:spTgt spid="86"/>
                                        </p:tgtEl>
                                        <p:attrNameLst>
                                          <p:attrName>ppt_y</p:attrName>
                                        </p:attrNameLst>
                                      </p:cBhvr>
                                      <p:to>
                                        <p:strVal val="(#ppt_y+0.4)"/>
                                      </p:to>
                                    </p:set>
                                    <p:anim from="(#ppt_y+0.4)" to="(#ppt_y)" calcmode="lin" valueType="num">
                                      <p:cBhvr>
                                        <p:cTn id="554" dur="1230" accel="100000" fill="hold">
                                          <p:stCondLst>
                                            <p:cond delay="770"/>
                                          </p:stCondLst>
                                        </p:cTn>
                                        <p:tgtEl>
                                          <p:spTgt spid="86"/>
                                        </p:tgtEl>
                                        <p:attrNameLst>
                                          <p:attrName>ppt_y</p:attrName>
                                        </p:attrNameLst>
                                      </p:cBhvr>
                                    </p:anim>
                                  </p:childTnLst>
                                </p:cTn>
                              </p:par>
                              <p:par>
                                <p:cTn id="555" presetID="51" presetClass="entr" presetSubtype="0" fill="hold" grpId="0" nodeType="withEffect">
                                  <p:stCondLst>
                                    <p:cond delay="0"/>
                                  </p:stCondLst>
                                  <p:childTnLst>
                                    <p:set>
                                      <p:cBhvr>
                                        <p:cTn id="556" dur="1" fill="hold">
                                          <p:stCondLst>
                                            <p:cond delay="0"/>
                                          </p:stCondLst>
                                        </p:cTn>
                                        <p:tgtEl>
                                          <p:spTgt spid="87"/>
                                        </p:tgtEl>
                                        <p:attrNameLst>
                                          <p:attrName>style.visibility</p:attrName>
                                        </p:attrNameLst>
                                      </p:cBhvr>
                                      <p:to>
                                        <p:strVal val="visible"/>
                                      </p:to>
                                    </p:set>
                                    <p:animEffect transition="in" filter="fade">
                                      <p:cBhvr>
                                        <p:cTn id="557" dur="770" decel="100000"/>
                                        <p:tgtEl>
                                          <p:spTgt spid="87"/>
                                        </p:tgtEl>
                                      </p:cBhvr>
                                    </p:animEffect>
                                    <p:animScale>
                                      <p:cBhvr>
                                        <p:cTn id="558" dur="770" decel="100000"/>
                                        <p:tgtEl>
                                          <p:spTgt spid="87"/>
                                        </p:tgtEl>
                                      </p:cBhvr>
                                      <p:from x="10000" y="10000"/>
                                      <p:to x="200000" y="450000"/>
                                    </p:animScale>
                                    <p:animScale>
                                      <p:cBhvr>
                                        <p:cTn id="559" dur="1230" accel="100000" fill="hold">
                                          <p:stCondLst>
                                            <p:cond delay="770"/>
                                          </p:stCondLst>
                                        </p:cTn>
                                        <p:tgtEl>
                                          <p:spTgt spid="87"/>
                                        </p:tgtEl>
                                      </p:cBhvr>
                                      <p:from x="200000" y="450000"/>
                                      <p:to x="100000" y="100000"/>
                                    </p:animScale>
                                    <p:set>
                                      <p:cBhvr>
                                        <p:cTn id="560" dur="770" fill="hold"/>
                                        <p:tgtEl>
                                          <p:spTgt spid="87"/>
                                        </p:tgtEl>
                                        <p:attrNameLst>
                                          <p:attrName>ppt_x</p:attrName>
                                        </p:attrNameLst>
                                      </p:cBhvr>
                                      <p:to>
                                        <p:strVal val="(0.5)"/>
                                      </p:to>
                                    </p:set>
                                    <p:anim from="(0.5)" to="(#ppt_x)" calcmode="lin" valueType="num">
                                      <p:cBhvr>
                                        <p:cTn id="561" dur="1230" accel="100000" fill="hold">
                                          <p:stCondLst>
                                            <p:cond delay="770"/>
                                          </p:stCondLst>
                                        </p:cTn>
                                        <p:tgtEl>
                                          <p:spTgt spid="87"/>
                                        </p:tgtEl>
                                        <p:attrNameLst>
                                          <p:attrName>ppt_x</p:attrName>
                                        </p:attrNameLst>
                                      </p:cBhvr>
                                    </p:anim>
                                    <p:set>
                                      <p:cBhvr>
                                        <p:cTn id="562" dur="770" fill="hold"/>
                                        <p:tgtEl>
                                          <p:spTgt spid="87"/>
                                        </p:tgtEl>
                                        <p:attrNameLst>
                                          <p:attrName>ppt_y</p:attrName>
                                        </p:attrNameLst>
                                      </p:cBhvr>
                                      <p:to>
                                        <p:strVal val="(#ppt_y+0.4)"/>
                                      </p:to>
                                    </p:set>
                                    <p:anim from="(#ppt_y+0.4)" to="(#ppt_y)" calcmode="lin" valueType="num">
                                      <p:cBhvr>
                                        <p:cTn id="563" dur="1230" accel="100000" fill="hold">
                                          <p:stCondLst>
                                            <p:cond delay="770"/>
                                          </p:stCondLst>
                                        </p:cTn>
                                        <p:tgtEl>
                                          <p:spTgt spid="87"/>
                                        </p:tgtEl>
                                        <p:attrNameLst>
                                          <p:attrName>ppt_y</p:attrName>
                                        </p:attrNameLst>
                                      </p:cBhvr>
                                    </p:anim>
                                  </p:childTnLst>
                                </p:cTn>
                              </p:par>
                              <p:par>
                                <p:cTn id="564" presetID="51" presetClass="entr" presetSubtype="0" fill="hold" grpId="0" nodeType="withEffect">
                                  <p:stCondLst>
                                    <p:cond delay="0"/>
                                  </p:stCondLst>
                                  <p:childTnLst>
                                    <p:set>
                                      <p:cBhvr>
                                        <p:cTn id="565" dur="1" fill="hold">
                                          <p:stCondLst>
                                            <p:cond delay="0"/>
                                          </p:stCondLst>
                                        </p:cTn>
                                        <p:tgtEl>
                                          <p:spTgt spid="88"/>
                                        </p:tgtEl>
                                        <p:attrNameLst>
                                          <p:attrName>style.visibility</p:attrName>
                                        </p:attrNameLst>
                                      </p:cBhvr>
                                      <p:to>
                                        <p:strVal val="visible"/>
                                      </p:to>
                                    </p:set>
                                    <p:animEffect transition="in" filter="fade">
                                      <p:cBhvr>
                                        <p:cTn id="566" dur="770" decel="100000"/>
                                        <p:tgtEl>
                                          <p:spTgt spid="88"/>
                                        </p:tgtEl>
                                      </p:cBhvr>
                                    </p:animEffect>
                                    <p:animScale>
                                      <p:cBhvr>
                                        <p:cTn id="567" dur="770" decel="100000"/>
                                        <p:tgtEl>
                                          <p:spTgt spid="88"/>
                                        </p:tgtEl>
                                      </p:cBhvr>
                                      <p:from x="10000" y="10000"/>
                                      <p:to x="200000" y="450000"/>
                                    </p:animScale>
                                    <p:animScale>
                                      <p:cBhvr>
                                        <p:cTn id="568" dur="1230" accel="100000" fill="hold">
                                          <p:stCondLst>
                                            <p:cond delay="770"/>
                                          </p:stCondLst>
                                        </p:cTn>
                                        <p:tgtEl>
                                          <p:spTgt spid="88"/>
                                        </p:tgtEl>
                                      </p:cBhvr>
                                      <p:from x="200000" y="450000"/>
                                      <p:to x="100000" y="100000"/>
                                    </p:animScale>
                                    <p:set>
                                      <p:cBhvr>
                                        <p:cTn id="569" dur="770" fill="hold"/>
                                        <p:tgtEl>
                                          <p:spTgt spid="88"/>
                                        </p:tgtEl>
                                        <p:attrNameLst>
                                          <p:attrName>ppt_x</p:attrName>
                                        </p:attrNameLst>
                                      </p:cBhvr>
                                      <p:to>
                                        <p:strVal val="(0.5)"/>
                                      </p:to>
                                    </p:set>
                                    <p:anim from="(0.5)" to="(#ppt_x)" calcmode="lin" valueType="num">
                                      <p:cBhvr>
                                        <p:cTn id="570" dur="1230" accel="100000" fill="hold">
                                          <p:stCondLst>
                                            <p:cond delay="770"/>
                                          </p:stCondLst>
                                        </p:cTn>
                                        <p:tgtEl>
                                          <p:spTgt spid="88"/>
                                        </p:tgtEl>
                                        <p:attrNameLst>
                                          <p:attrName>ppt_x</p:attrName>
                                        </p:attrNameLst>
                                      </p:cBhvr>
                                    </p:anim>
                                    <p:set>
                                      <p:cBhvr>
                                        <p:cTn id="571" dur="770" fill="hold"/>
                                        <p:tgtEl>
                                          <p:spTgt spid="88"/>
                                        </p:tgtEl>
                                        <p:attrNameLst>
                                          <p:attrName>ppt_y</p:attrName>
                                        </p:attrNameLst>
                                      </p:cBhvr>
                                      <p:to>
                                        <p:strVal val="(#ppt_y+0.4)"/>
                                      </p:to>
                                    </p:set>
                                    <p:anim from="(#ppt_y+0.4)" to="(#ppt_y)" calcmode="lin" valueType="num">
                                      <p:cBhvr>
                                        <p:cTn id="572" dur="1230" accel="100000" fill="hold">
                                          <p:stCondLst>
                                            <p:cond delay="770"/>
                                          </p:stCondLst>
                                        </p:cTn>
                                        <p:tgtEl>
                                          <p:spTgt spid="88"/>
                                        </p:tgtEl>
                                        <p:attrNameLst>
                                          <p:attrName>ppt_y</p:attrName>
                                        </p:attrNameLst>
                                      </p:cBhvr>
                                    </p:anim>
                                  </p:childTnLst>
                                </p:cTn>
                              </p:par>
                              <p:par>
                                <p:cTn id="573" presetID="51" presetClass="entr" presetSubtype="0" fill="hold" grpId="0" nodeType="withEffect">
                                  <p:stCondLst>
                                    <p:cond delay="0"/>
                                  </p:stCondLst>
                                  <p:childTnLst>
                                    <p:set>
                                      <p:cBhvr>
                                        <p:cTn id="574" dur="1" fill="hold">
                                          <p:stCondLst>
                                            <p:cond delay="0"/>
                                          </p:stCondLst>
                                        </p:cTn>
                                        <p:tgtEl>
                                          <p:spTgt spid="89"/>
                                        </p:tgtEl>
                                        <p:attrNameLst>
                                          <p:attrName>style.visibility</p:attrName>
                                        </p:attrNameLst>
                                      </p:cBhvr>
                                      <p:to>
                                        <p:strVal val="visible"/>
                                      </p:to>
                                    </p:set>
                                    <p:animEffect transition="in" filter="fade">
                                      <p:cBhvr>
                                        <p:cTn id="575" dur="770" decel="100000"/>
                                        <p:tgtEl>
                                          <p:spTgt spid="89"/>
                                        </p:tgtEl>
                                      </p:cBhvr>
                                    </p:animEffect>
                                    <p:animScale>
                                      <p:cBhvr>
                                        <p:cTn id="576" dur="770" decel="100000"/>
                                        <p:tgtEl>
                                          <p:spTgt spid="89"/>
                                        </p:tgtEl>
                                      </p:cBhvr>
                                      <p:from x="10000" y="10000"/>
                                      <p:to x="200000" y="450000"/>
                                    </p:animScale>
                                    <p:animScale>
                                      <p:cBhvr>
                                        <p:cTn id="577" dur="1230" accel="100000" fill="hold">
                                          <p:stCondLst>
                                            <p:cond delay="770"/>
                                          </p:stCondLst>
                                        </p:cTn>
                                        <p:tgtEl>
                                          <p:spTgt spid="89"/>
                                        </p:tgtEl>
                                      </p:cBhvr>
                                      <p:from x="200000" y="450000"/>
                                      <p:to x="100000" y="100000"/>
                                    </p:animScale>
                                    <p:set>
                                      <p:cBhvr>
                                        <p:cTn id="578" dur="770" fill="hold"/>
                                        <p:tgtEl>
                                          <p:spTgt spid="89"/>
                                        </p:tgtEl>
                                        <p:attrNameLst>
                                          <p:attrName>ppt_x</p:attrName>
                                        </p:attrNameLst>
                                      </p:cBhvr>
                                      <p:to>
                                        <p:strVal val="(0.5)"/>
                                      </p:to>
                                    </p:set>
                                    <p:anim from="(0.5)" to="(#ppt_x)" calcmode="lin" valueType="num">
                                      <p:cBhvr>
                                        <p:cTn id="579" dur="1230" accel="100000" fill="hold">
                                          <p:stCondLst>
                                            <p:cond delay="770"/>
                                          </p:stCondLst>
                                        </p:cTn>
                                        <p:tgtEl>
                                          <p:spTgt spid="89"/>
                                        </p:tgtEl>
                                        <p:attrNameLst>
                                          <p:attrName>ppt_x</p:attrName>
                                        </p:attrNameLst>
                                      </p:cBhvr>
                                    </p:anim>
                                    <p:set>
                                      <p:cBhvr>
                                        <p:cTn id="580" dur="770" fill="hold"/>
                                        <p:tgtEl>
                                          <p:spTgt spid="89"/>
                                        </p:tgtEl>
                                        <p:attrNameLst>
                                          <p:attrName>ppt_y</p:attrName>
                                        </p:attrNameLst>
                                      </p:cBhvr>
                                      <p:to>
                                        <p:strVal val="(#ppt_y+0.4)"/>
                                      </p:to>
                                    </p:set>
                                    <p:anim from="(#ppt_y+0.4)" to="(#ppt_y)" calcmode="lin" valueType="num">
                                      <p:cBhvr>
                                        <p:cTn id="581" dur="1230" accel="100000" fill="hold">
                                          <p:stCondLst>
                                            <p:cond delay="770"/>
                                          </p:stCondLst>
                                        </p:cTn>
                                        <p:tgtEl>
                                          <p:spTgt spid="89"/>
                                        </p:tgtEl>
                                        <p:attrNameLst>
                                          <p:attrName>ppt_y</p:attrName>
                                        </p:attrNameLst>
                                      </p:cBhvr>
                                    </p:anim>
                                  </p:childTnLst>
                                </p:cTn>
                              </p:par>
                              <p:par>
                                <p:cTn id="582" presetID="51" presetClass="entr" presetSubtype="0" fill="hold" grpId="0" nodeType="withEffect">
                                  <p:stCondLst>
                                    <p:cond delay="0"/>
                                  </p:stCondLst>
                                  <p:childTnLst>
                                    <p:set>
                                      <p:cBhvr>
                                        <p:cTn id="583" dur="1" fill="hold">
                                          <p:stCondLst>
                                            <p:cond delay="0"/>
                                          </p:stCondLst>
                                        </p:cTn>
                                        <p:tgtEl>
                                          <p:spTgt spid="90"/>
                                        </p:tgtEl>
                                        <p:attrNameLst>
                                          <p:attrName>style.visibility</p:attrName>
                                        </p:attrNameLst>
                                      </p:cBhvr>
                                      <p:to>
                                        <p:strVal val="visible"/>
                                      </p:to>
                                    </p:set>
                                    <p:animEffect transition="in" filter="fade">
                                      <p:cBhvr>
                                        <p:cTn id="584" dur="770" decel="100000"/>
                                        <p:tgtEl>
                                          <p:spTgt spid="90"/>
                                        </p:tgtEl>
                                      </p:cBhvr>
                                    </p:animEffect>
                                    <p:animScale>
                                      <p:cBhvr>
                                        <p:cTn id="585" dur="770" decel="100000"/>
                                        <p:tgtEl>
                                          <p:spTgt spid="90"/>
                                        </p:tgtEl>
                                      </p:cBhvr>
                                      <p:from x="10000" y="10000"/>
                                      <p:to x="200000" y="450000"/>
                                    </p:animScale>
                                    <p:animScale>
                                      <p:cBhvr>
                                        <p:cTn id="586" dur="1230" accel="100000" fill="hold">
                                          <p:stCondLst>
                                            <p:cond delay="770"/>
                                          </p:stCondLst>
                                        </p:cTn>
                                        <p:tgtEl>
                                          <p:spTgt spid="90"/>
                                        </p:tgtEl>
                                      </p:cBhvr>
                                      <p:from x="200000" y="450000"/>
                                      <p:to x="100000" y="100000"/>
                                    </p:animScale>
                                    <p:set>
                                      <p:cBhvr>
                                        <p:cTn id="587" dur="770" fill="hold"/>
                                        <p:tgtEl>
                                          <p:spTgt spid="90"/>
                                        </p:tgtEl>
                                        <p:attrNameLst>
                                          <p:attrName>ppt_x</p:attrName>
                                        </p:attrNameLst>
                                      </p:cBhvr>
                                      <p:to>
                                        <p:strVal val="(0.5)"/>
                                      </p:to>
                                    </p:set>
                                    <p:anim from="(0.5)" to="(#ppt_x)" calcmode="lin" valueType="num">
                                      <p:cBhvr>
                                        <p:cTn id="588" dur="1230" accel="100000" fill="hold">
                                          <p:stCondLst>
                                            <p:cond delay="770"/>
                                          </p:stCondLst>
                                        </p:cTn>
                                        <p:tgtEl>
                                          <p:spTgt spid="90"/>
                                        </p:tgtEl>
                                        <p:attrNameLst>
                                          <p:attrName>ppt_x</p:attrName>
                                        </p:attrNameLst>
                                      </p:cBhvr>
                                    </p:anim>
                                    <p:set>
                                      <p:cBhvr>
                                        <p:cTn id="589" dur="770" fill="hold"/>
                                        <p:tgtEl>
                                          <p:spTgt spid="90"/>
                                        </p:tgtEl>
                                        <p:attrNameLst>
                                          <p:attrName>ppt_y</p:attrName>
                                        </p:attrNameLst>
                                      </p:cBhvr>
                                      <p:to>
                                        <p:strVal val="(#ppt_y+0.4)"/>
                                      </p:to>
                                    </p:set>
                                    <p:anim from="(#ppt_y+0.4)" to="(#ppt_y)" calcmode="lin" valueType="num">
                                      <p:cBhvr>
                                        <p:cTn id="590" dur="1230" accel="100000" fill="hold">
                                          <p:stCondLst>
                                            <p:cond delay="770"/>
                                          </p:stCondLst>
                                        </p:cTn>
                                        <p:tgtEl>
                                          <p:spTgt spid="90"/>
                                        </p:tgtEl>
                                        <p:attrNameLst>
                                          <p:attrName>ppt_y</p:attrName>
                                        </p:attrNameLst>
                                      </p:cBhvr>
                                    </p:anim>
                                  </p:childTnLst>
                                </p:cTn>
                              </p:par>
                              <p:par>
                                <p:cTn id="591" presetID="51" presetClass="entr" presetSubtype="0" fill="hold" grpId="0" nodeType="withEffect">
                                  <p:stCondLst>
                                    <p:cond delay="0"/>
                                  </p:stCondLst>
                                  <p:childTnLst>
                                    <p:set>
                                      <p:cBhvr>
                                        <p:cTn id="592" dur="1" fill="hold">
                                          <p:stCondLst>
                                            <p:cond delay="0"/>
                                          </p:stCondLst>
                                        </p:cTn>
                                        <p:tgtEl>
                                          <p:spTgt spid="91"/>
                                        </p:tgtEl>
                                        <p:attrNameLst>
                                          <p:attrName>style.visibility</p:attrName>
                                        </p:attrNameLst>
                                      </p:cBhvr>
                                      <p:to>
                                        <p:strVal val="visible"/>
                                      </p:to>
                                    </p:set>
                                    <p:animEffect transition="in" filter="fade">
                                      <p:cBhvr>
                                        <p:cTn id="593" dur="770" decel="100000"/>
                                        <p:tgtEl>
                                          <p:spTgt spid="91"/>
                                        </p:tgtEl>
                                      </p:cBhvr>
                                    </p:animEffect>
                                    <p:animScale>
                                      <p:cBhvr>
                                        <p:cTn id="594" dur="770" decel="100000"/>
                                        <p:tgtEl>
                                          <p:spTgt spid="91"/>
                                        </p:tgtEl>
                                      </p:cBhvr>
                                      <p:from x="10000" y="10000"/>
                                      <p:to x="200000" y="450000"/>
                                    </p:animScale>
                                    <p:animScale>
                                      <p:cBhvr>
                                        <p:cTn id="595" dur="1230" accel="100000" fill="hold">
                                          <p:stCondLst>
                                            <p:cond delay="770"/>
                                          </p:stCondLst>
                                        </p:cTn>
                                        <p:tgtEl>
                                          <p:spTgt spid="91"/>
                                        </p:tgtEl>
                                      </p:cBhvr>
                                      <p:from x="200000" y="450000"/>
                                      <p:to x="100000" y="100000"/>
                                    </p:animScale>
                                    <p:set>
                                      <p:cBhvr>
                                        <p:cTn id="596" dur="770" fill="hold"/>
                                        <p:tgtEl>
                                          <p:spTgt spid="91"/>
                                        </p:tgtEl>
                                        <p:attrNameLst>
                                          <p:attrName>ppt_x</p:attrName>
                                        </p:attrNameLst>
                                      </p:cBhvr>
                                      <p:to>
                                        <p:strVal val="(0.5)"/>
                                      </p:to>
                                    </p:set>
                                    <p:anim from="(0.5)" to="(#ppt_x)" calcmode="lin" valueType="num">
                                      <p:cBhvr>
                                        <p:cTn id="597" dur="1230" accel="100000" fill="hold">
                                          <p:stCondLst>
                                            <p:cond delay="770"/>
                                          </p:stCondLst>
                                        </p:cTn>
                                        <p:tgtEl>
                                          <p:spTgt spid="91"/>
                                        </p:tgtEl>
                                        <p:attrNameLst>
                                          <p:attrName>ppt_x</p:attrName>
                                        </p:attrNameLst>
                                      </p:cBhvr>
                                    </p:anim>
                                    <p:set>
                                      <p:cBhvr>
                                        <p:cTn id="598" dur="770" fill="hold"/>
                                        <p:tgtEl>
                                          <p:spTgt spid="91"/>
                                        </p:tgtEl>
                                        <p:attrNameLst>
                                          <p:attrName>ppt_y</p:attrName>
                                        </p:attrNameLst>
                                      </p:cBhvr>
                                      <p:to>
                                        <p:strVal val="(#ppt_y+0.4)"/>
                                      </p:to>
                                    </p:set>
                                    <p:anim from="(#ppt_y+0.4)" to="(#ppt_y)" calcmode="lin" valueType="num">
                                      <p:cBhvr>
                                        <p:cTn id="599" dur="1230" accel="100000" fill="hold">
                                          <p:stCondLst>
                                            <p:cond delay="770"/>
                                          </p:stCondLst>
                                        </p:cTn>
                                        <p:tgtEl>
                                          <p:spTgt spid="91"/>
                                        </p:tgtEl>
                                        <p:attrNameLst>
                                          <p:attrName>ppt_y</p:attrName>
                                        </p:attrNameLst>
                                      </p:cBhvr>
                                    </p:anim>
                                  </p:childTnLst>
                                </p:cTn>
                              </p:par>
                              <p:par>
                                <p:cTn id="600" presetID="51" presetClass="entr" presetSubtype="0" fill="hold" grpId="0" nodeType="withEffect">
                                  <p:stCondLst>
                                    <p:cond delay="0"/>
                                  </p:stCondLst>
                                  <p:childTnLst>
                                    <p:set>
                                      <p:cBhvr>
                                        <p:cTn id="601" dur="1" fill="hold">
                                          <p:stCondLst>
                                            <p:cond delay="0"/>
                                          </p:stCondLst>
                                        </p:cTn>
                                        <p:tgtEl>
                                          <p:spTgt spid="92"/>
                                        </p:tgtEl>
                                        <p:attrNameLst>
                                          <p:attrName>style.visibility</p:attrName>
                                        </p:attrNameLst>
                                      </p:cBhvr>
                                      <p:to>
                                        <p:strVal val="visible"/>
                                      </p:to>
                                    </p:set>
                                    <p:animEffect transition="in" filter="fade">
                                      <p:cBhvr>
                                        <p:cTn id="602" dur="770" decel="100000"/>
                                        <p:tgtEl>
                                          <p:spTgt spid="92"/>
                                        </p:tgtEl>
                                      </p:cBhvr>
                                    </p:animEffect>
                                    <p:animScale>
                                      <p:cBhvr>
                                        <p:cTn id="603" dur="770" decel="100000"/>
                                        <p:tgtEl>
                                          <p:spTgt spid="92"/>
                                        </p:tgtEl>
                                      </p:cBhvr>
                                      <p:from x="10000" y="10000"/>
                                      <p:to x="200000" y="450000"/>
                                    </p:animScale>
                                    <p:animScale>
                                      <p:cBhvr>
                                        <p:cTn id="604" dur="1230" accel="100000" fill="hold">
                                          <p:stCondLst>
                                            <p:cond delay="770"/>
                                          </p:stCondLst>
                                        </p:cTn>
                                        <p:tgtEl>
                                          <p:spTgt spid="92"/>
                                        </p:tgtEl>
                                      </p:cBhvr>
                                      <p:from x="200000" y="450000"/>
                                      <p:to x="100000" y="100000"/>
                                    </p:animScale>
                                    <p:set>
                                      <p:cBhvr>
                                        <p:cTn id="605" dur="770" fill="hold"/>
                                        <p:tgtEl>
                                          <p:spTgt spid="92"/>
                                        </p:tgtEl>
                                        <p:attrNameLst>
                                          <p:attrName>ppt_x</p:attrName>
                                        </p:attrNameLst>
                                      </p:cBhvr>
                                      <p:to>
                                        <p:strVal val="(0.5)"/>
                                      </p:to>
                                    </p:set>
                                    <p:anim from="(0.5)" to="(#ppt_x)" calcmode="lin" valueType="num">
                                      <p:cBhvr>
                                        <p:cTn id="606" dur="1230" accel="100000" fill="hold">
                                          <p:stCondLst>
                                            <p:cond delay="770"/>
                                          </p:stCondLst>
                                        </p:cTn>
                                        <p:tgtEl>
                                          <p:spTgt spid="92"/>
                                        </p:tgtEl>
                                        <p:attrNameLst>
                                          <p:attrName>ppt_x</p:attrName>
                                        </p:attrNameLst>
                                      </p:cBhvr>
                                    </p:anim>
                                    <p:set>
                                      <p:cBhvr>
                                        <p:cTn id="607" dur="770" fill="hold"/>
                                        <p:tgtEl>
                                          <p:spTgt spid="92"/>
                                        </p:tgtEl>
                                        <p:attrNameLst>
                                          <p:attrName>ppt_y</p:attrName>
                                        </p:attrNameLst>
                                      </p:cBhvr>
                                      <p:to>
                                        <p:strVal val="(#ppt_y+0.4)"/>
                                      </p:to>
                                    </p:set>
                                    <p:anim from="(#ppt_y+0.4)" to="(#ppt_y)" calcmode="lin" valueType="num">
                                      <p:cBhvr>
                                        <p:cTn id="608" dur="1230" accel="100000" fill="hold">
                                          <p:stCondLst>
                                            <p:cond delay="770"/>
                                          </p:stCondLst>
                                        </p:cTn>
                                        <p:tgtEl>
                                          <p:spTgt spid="92"/>
                                        </p:tgtEl>
                                        <p:attrNameLst>
                                          <p:attrName>ppt_y</p:attrName>
                                        </p:attrNameLst>
                                      </p:cBhvr>
                                    </p:anim>
                                  </p:childTnLst>
                                </p:cTn>
                              </p:par>
                              <p:par>
                                <p:cTn id="609" presetID="51" presetClass="entr" presetSubtype="0" fill="hold" grpId="0" nodeType="withEffect">
                                  <p:stCondLst>
                                    <p:cond delay="0"/>
                                  </p:stCondLst>
                                  <p:childTnLst>
                                    <p:set>
                                      <p:cBhvr>
                                        <p:cTn id="610" dur="1" fill="hold">
                                          <p:stCondLst>
                                            <p:cond delay="0"/>
                                          </p:stCondLst>
                                        </p:cTn>
                                        <p:tgtEl>
                                          <p:spTgt spid="93"/>
                                        </p:tgtEl>
                                        <p:attrNameLst>
                                          <p:attrName>style.visibility</p:attrName>
                                        </p:attrNameLst>
                                      </p:cBhvr>
                                      <p:to>
                                        <p:strVal val="visible"/>
                                      </p:to>
                                    </p:set>
                                    <p:animEffect transition="in" filter="fade">
                                      <p:cBhvr>
                                        <p:cTn id="611" dur="770" decel="100000"/>
                                        <p:tgtEl>
                                          <p:spTgt spid="93"/>
                                        </p:tgtEl>
                                      </p:cBhvr>
                                    </p:animEffect>
                                    <p:animScale>
                                      <p:cBhvr>
                                        <p:cTn id="612" dur="770" decel="100000"/>
                                        <p:tgtEl>
                                          <p:spTgt spid="93"/>
                                        </p:tgtEl>
                                      </p:cBhvr>
                                      <p:from x="10000" y="10000"/>
                                      <p:to x="200000" y="450000"/>
                                    </p:animScale>
                                    <p:animScale>
                                      <p:cBhvr>
                                        <p:cTn id="613" dur="1230" accel="100000" fill="hold">
                                          <p:stCondLst>
                                            <p:cond delay="770"/>
                                          </p:stCondLst>
                                        </p:cTn>
                                        <p:tgtEl>
                                          <p:spTgt spid="93"/>
                                        </p:tgtEl>
                                      </p:cBhvr>
                                      <p:from x="200000" y="450000"/>
                                      <p:to x="100000" y="100000"/>
                                    </p:animScale>
                                    <p:set>
                                      <p:cBhvr>
                                        <p:cTn id="614" dur="770" fill="hold"/>
                                        <p:tgtEl>
                                          <p:spTgt spid="93"/>
                                        </p:tgtEl>
                                        <p:attrNameLst>
                                          <p:attrName>ppt_x</p:attrName>
                                        </p:attrNameLst>
                                      </p:cBhvr>
                                      <p:to>
                                        <p:strVal val="(0.5)"/>
                                      </p:to>
                                    </p:set>
                                    <p:anim from="(0.5)" to="(#ppt_x)" calcmode="lin" valueType="num">
                                      <p:cBhvr>
                                        <p:cTn id="615" dur="1230" accel="100000" fill="hold">
                                          <p:stCondLst>
                                            <p:cond delay="770"/>
                                          </p:stCondLst>
                                        </p:cTn>
                                        <p:tgtEl>
                                          <p:spTgt spid="93"/>
                                        </p:tgtEl>
                                        <p:attrNameLst>
                                          <p:attrName>ppt_x</p:attrName>
                                        </p:attrNameLst>
                                      </p:cBhvr>
                                    </p:anim>
                                    <p:set>
                                      <p:cBhvr>
                                        <p:cTn id="616" dur="770" fill="hold"/>
                                        <p:tgtEl>
                                          <p:spTgt spid="93"/>
                                        </p:tgtEl>
                                        <p:attrNameLst>
                                          <p:attrName>ppt_y</p:attrName>
                                        </p:attrNameLst>
                                      </p:cBhvr>
                                      <p:to>
                                        <p:strVal val="(#ppt_y+0.4)"/>
                                      </p:to>
                                    </p:set>
                                    <p:anim from="(#ppt_y+0.4)" to="(#ppt_y)" calcmode="lin" valueType="num">
                                      <p:cBhvr>
                                        <p:cTn id="617" dur="1230" accel="100000" fill="hold">
                                          <p:stCondLst>
                                            <p:cond delay="770"/>
                                          </p:stCondLst>
                                        </p:cTn>
                                        <p:tgtEl>
                                          <p:spTgt spid="93"/>
                                        </p:tgtEl>
                                        <p:attrNameLst>
                                          <p:attrName>ppt_y</p:attrName>
                                        </p:attrNameLst>
                                      </p:cBhvr>
                                    </p:anim>
                                  </p:childTnLst>
                                </p:cTn>
                              </p:par>
                              <p:par>
                                <p:cTn id="618" presetID="51" presetClass="entr" presetSubtype="0" fill="hold" grpId="0" nodeType="withEffect">
                                  <p:stCondLst>
                                    <p:cond delay="0"/>
                                  </p:stCondLst>
                                  <p:childTnLst>
                                    <p:set>
                                      <p:cBhvr>
                                        <p:cTn id="619" dur="1" fill="hold">
                                          <p:stCondLst>
                                            <p:cond delay="0"/>
                                          </p:stCondLst>
                                        </p:cTn>
                                        <p:tgtEl>
                                          <p:spTgt spid="94"/>
                                        </p:tgtEl>
                                        <p:attrNameLst>
                                          <p:attrName>style.visibility</p:attrName>
                                        </p:attrNameLst>
                                      </p:cBhvr>
                                      <p:to>
                                        <p:strVal val="visible"/>
                                      </p:to>
                                    </p:set>
                                    <p:animEffect transition="in" filter="fade">
                                      <p:cBhvr>
                                        <p:cTn id="620" dur="770" decel="100000"/>
                                        <p:tgtEl>
                                          <p:spTgt spid="94"/>
                                        </p:tgtEl>
                                      </p:cBhvr>
                                    </p:animEffect>
                                    <p:animScale>
                                      <p:cBhvr>
                                        <p:cTn id="621" dur="770" decel="100000"/>
                                        <p:tgtEl>
                                          <p:spTgt spid="94"/>
                                        </p:tgtEl>
                                      </p:cBhvr>
                                      <p:from x="10000" y="10000"/>
                                      <p:to x="200000" y="450000"/>
                                    </p:animScale>
                                    <p:animScale>
                                      <p:cBhvr>
                                        <p:cTn id="622" dur="1230" accel="100000" fill="hold">
                                          <p:stCondLst>
                                            <p:cond delay="770"/>
                                          </p:stCondLst>
                                        </p:cTn>
                                        <p:tgtEl>
                                          <p:spTgt spid="94"/>
                                        </p:tgtEl>
                                      </p:cBhvr>
                                      <p:from x="200000" y="450000"/>
                                      <p:to x="100000" y="100000"/>
                                    </p:animScale>
                                    <p:set>
                                      <p:cBhvr>
                                        <p:cTn id="623" dur="770" fill="hold"/>
                                        <p:tgtEl>
                                          <p:spTgt spid="94"/>
                                        </p:tgtEl>
                                        <p:attrNameLst>
                                          <p:attrName>ppt_x</p:attrName>
                                        </p:attrNameLst>
                                      </p:cBhvr>
                                      <p:to>
                                        <p:strVal val="(0.5)"/>
                                      </p:to>
                                    </p:set>
                                    <p:anim from="(0.5)" to="(#ppt_x)" calcmode="lin" valueType="num">
                                      <p:cBhvr>
                                        <p:cTn id="624" dur="1230" accel="100000" fill="hold">
                                          <p:stCondLst>
                                            <p:cond delay="770"/>
                                          </p:stCondLst>
                                        </p:cTn>
                                        <p:tgtEl>
                                          <p:spTgt spid="94"/>
                                        </p:tgtEl>
                                        <p:attrNameLst>
                                          <p:attrName>ppt_x</p:attrName>
                                        </p:attrNameLst>
                                      </p:cBhvr>
                                    </p:anim>
                                    <p:set>
                                      <p:cBhvr>
                                        <p:cTn id="625" dur="770" fill="hold"/>
                                        <p:tgtEl>
                                          <p:spTgt spid="94"/>
                                        </p:tgtEl>
                                        <p:attrNameLst>
                                          <p:attrName>ppt_y</p:attrName>
                                        </p:attrNameLst>
                                      </p:cBhvr>
                                      <p:to>
                                        <p:strVal val="(#ppt_y+0.4)"/>
                                      </p:to>
                                    </p:set>
                                    <p:anim from="(#ppt_y+0.4)" to="(#ppt_y)" calcmode="lin" valueType="num">
                                      <p:cBhvr>
                                        <p:cTn id="626" dur="1230" accel="100000" fill="hold">
                                          <p:stCondLst>
                                            <p:cond delay="770"/>
                                          </p:stCondLst>
                                        </p:cTn>
                                        <p:tgtEl>
                                          <p:spTgt spid="94"/>
                                        </p:tgtEl>
                                        <p:attrNameLst>
                                          <p:attrName>ppt_y</p:attrName>
                                        </p:attrNameLst>
                                      </p:cBhvr>
                                    </p:anim>
                                  </p:childTnLst>
                                </p:cTn>
                              </p:par>
                              <p:par>
                                <p:cTn id="627" presetID="51" presetClass="entr" presetSubtype="0" fill="hold" grpId="0" nodeType="withEffect">
                                  <p:stCondLst>
                                    <p:cond delay="0"/>
                                  </p:stCondLst>
                                  <p:childTnLst>
                                    <p:set>
                                      <p:cBhvr>
                                        <p:cTn id="628" dur="1" fill="hold">
                                          <p:stCondLst>
                                            <p:cond delay="0"/>
                                          </p:stCondLst>
                                        </p:cTn>
                                        <p:tgtEl>
                                          <p:spTgt spid="95"/>
                                        </p:tgtEl>
                                        <p:attrNameLst>
                                          <p:attrName>style.visibility</p:attrName>
                                        </p:attrNameLst>
                                      </p:cBhvr>
                                      <p:to>
                                        <p:strVal val="visible"/>
                                      </p:to>
                                    </p:set>
                                    <p:animEffect transition="in" filter="fade">
                                      <p:cBhvr>
                                        <p:cTn id="629" dur="770" decel="100000"/>
                                        <p:tgtEl>
                                          <p:spTgt spid="95"/>
                                        </p:tgtEl>
                                      </p:cBhvr>
                                    </p:animEffect>
                                    <p:animScale>
                                      <p:cBhvr>
                                        <p:cTn id="630" dur="770" decel="100000"/>
                                        <p:tgtEl>
                                          <p:spTgt spid="95"/>
                                        </p:tgtEl>
                                      </p:cBhvr>
                                      <p:from x="10000" y="10000"/>
                                      <p:to x="200000" y="450000"/>
                                    </p:animScale>
                                    <p:animScale>
                                      <p:cBhvr>
                                        <p:cTn id="631" dur="1230" accel="100000" fill="hold">
                                          <p:stCondLst>
                                            <p:cond delay="770"/>
                                          </p:stCondLst>
                                        </p:cTn>
                                        <p:tgtEl>
                                          <p:spTgt spid="95"/>
                                        </p:tgtEl>
                                      </p:cBhvr>
                                      <p:from x="200000" y="450000"/>
                                      <p:to x="100000" y="100000"/>
                                    </p:animScale>
                                    <p:set>
                                      <p:cBhvr>
                                        <p:cTn id="632" dur="770" fill="hold"/>
                                        <p:tgtEl>
                                          <p:spTgt spid="95"/>
                                        </p:tgtEl>
                                        <p:attrNameLst>
                                          <p:attrName>ppt_x</p:attrName>
                                        </p:attrNameLst>
                                      </p:cBhvr>
                                      <p:to>
                                        <p:strVal val="(0.5)"/>
                                      </p:to>
                                    </p:set>
                                    <p:anim from="(0.5)" to="(#ppt_x)" calcmode="lin" valueType="num">
                                      <p:cBhvr>
                                        <p:cTn id="633" dur="1230" accel="100000" fill="hold">
                                          <p:stCondLst>
                                            <p:cond delay="770"/>
                                          </p:stCondLst>
                                        </p:cTn>
                                        <p:tgtEl>
                                          <p:spTgt spid="95"/>
                                        </p:tgtEl>
                                        <p:attrNameLst>
                                          <p:attrName>ppt_x</p:attrName>
                                        </p:attrNameLst>
                                      </p:cBhvr>
                                    </p:anim>
                                    <p:set>
                                      <p:cBhvr>
                                        <p:cTn id="634" dur="770" fill="hold"/>
                                        <p:tgtEl>
                                          <p:spTgt spid="95"/>
                                        </p:tgtEl>
                                        <p:attrNameLst>
                                          <p:attrName>ppt_y</p:attrName>
                                        </p:attrNameLst>
                                      </p:cBhvr>
                                      <p:to>
                                        <p:strVal val="(#ppt_y+0.4)"/>
                                      </p:to>
                                    </p:set>
                                    <p:anim from="(#ppt_y+0.4)" to="(#ppt_y)" calcmode="lin" valueType="num">
                                      <p:cBhvr>
                                        <p:cTn id="635" dur="1230" accel="100000" fill="hold">
                                          <p:stCondLst>
                                            <p:cond delay="770"/>
                                          </p:stCondLst>
                                        </p:cTn>
                                        <p:tgtEl>
                                          <p:spTgt spid="95"/>
                                        </p:tgtEl>
                                        <p:attrNameLst>
                                          <p:attrName>ppt_y</p:attrName>
                                        </p:attrNameLst>
                                      </p:cBhvr>
                                    </p:anim>
                                  </p:childTnLst>
                                </p:cTn>
                              </p:par>
                              <p:par>
                                <p:cTn id="636" presetID="51" presetClass="entr" presetSubtype="0" fill="hold" grpId="0" nodeType="withEffect">
                                  <p:stCondLst>
                                    <p:cond delay="0"/>
                                  </p:stCondLst>
                                  <p:childTnLst>
                                    <p:set>
                                      <p:cBhvr>
                                        <p:cTn id="637" dur="1" fill="hold">
                                          <p:stCondLst>
                                            <p:cond delay="0"/>
                                          </p:stCondLst>
                                        </p:cTn>
                                        <p:tgtEl>
                                          <p:spTgt spid="96"/>
                                        </p:tgtEl>
                                        <p:attrNameLst>
                                          <p:attrName>style.visibility</p:attrName>
                                        </p:attrNameLst>
                                      </p:cBhvr>
                                      <p:to>
                                        <p:strVal val="visible"/>
                                      </p:to>
                                    </p:set>
                                    <p:animEffect transition="in" filter="fade">
                                      <p:cBhvr>
                                        <p:cTn id="638" dur="770" decel="100000"/>
                                        <p:tgtEl>
                                          <p:spTgt spid="96"/>
                                        </p:tgtEl>
                                      </p:cBhvr>
                                    </p:animEffect>
                                    <p:animScale>
                                      <p:cBhvr>
                                        <p:cTn id="639" dur="770" decel="100000"/>
                                        <p:tgtEl>
                                          <p:spTgt spid="96"/>
                                        </p:tgtEl>
                                      </p:cBhvr>
                                      <p:from x="10000" y="10000"/>
                                      <p:to x="200000" y="450000"/>
                                    </p:animScale>
                                    <p:animScale>
                                      <p:cBhvr>
                                        <p:cTn id="640" dur="1230" accel="100000" fill="hold">
                                          <p:stCondLst>
                                            <p:cond delay="770"/>
                                          </p:stCondLst>
                                        </p:cTn>
                                        <p:tgtEl>
                                          <p:spTgt spid="96"/>
                                        </p:tgtEl>
                                      </p:cBhvr>
                                      <p:from x="200000" y="450000"/>
                                      <p:to x="100000" y="100000"/>
                                    </p:animScale>
                                    <p:set>
                                      <p:cBhvr>
                                        <p:cTn id="641" dur="770" fill="hold"/>
                                        <p:tgtEl>
                                          <p:spTgt spid="96"/>
                                        </p:tgtEl>
                                        <p:attrNameLst>
                                          <p:attrName>ppt_x</p:attrName>
                                        </p:attrNameLst>
                                      </p:cBhvr>
                                      <p:to>
                                        <p:strVal val="(0.5)"/>
                                      </p:to>
                                    </p:set>
                                    <p:anim from="(0.5)" to="(#ppt_x)" calcmode="lin" valueType="num">
                                      <p:cBhvr>
                                        <p:cTn id="642" dur="1230" accel="100000" fill="hold">
                                          <p:stCondLst>
                                            <p:cond delay="770"/>
                                          </p:stCondLst>
                                        </p:cTn>
                                        <p:tgtEl>
                                          <p:spTgt spid="96"/>
                                        </p:tgtEl>
                                        <p:attrNameLst>
                                          <p:attrName>ppt_x</p:attrName>
                                        </p:attrNameLst>
                                      </p:cBhvr>
                                    </p:anim>
                                    <p:set>
                                      <p:cBhvr>
                                        <p:cTn id="643" dur="770" fill="hold"/>
                                        <p:tgtEl>
                                          <p:spTgt spid="96"/>
                                        </p:tgtEl>
                                        <p:attrNameLst>
                                          <p:attrName>ppt_y</p:attrName>
                                        </p:attrNameLst>
                                      </p:cBhvr>
                                      <p:to>
                                        <p:strVal val="(#ppt_y+0.4)"/>
                                      </p:to>
                                    </p:set>
                                    <p:anim from="(#ppt_y+0.4)" to="(#ppt_y)" calcmode="lin" valueType="num">
                                      <p:cBhvr>
                                        <p:cTn id="644" dur="1230" accel="100000" fill="hold">
                                          <p:stCondLst>
                                            <p:cond delay="770"/>
                                          </p:stCondLst>
                                        </p:cTn>
                                        <p:tgtEl>
                                          <p:spTgt spid="96"/>
                                        </p:tgtEl>
                                        <p:attrNameLst>
                                          <p:attrName>ppt_y</p:attrName>
                                        </p:attrNameLst>
                                      </p:cBhvr>
                                    </p:anim>
                                  </p:childTnLst>
                                </p:cTn>
                              </p:par>
                              <p:par>
                                <p:cTn id="645" presetID="51" presetClass="entr" presetSubtype="0" fill="hold" grpId="0" nodeType="withEffect">
                                  <p:stCondLst>
                                    <p:cond delay="0"/>
                                  </p:stCondLst>
                                  <p:childTnLst>
                                    <p:set>
                                      <p:cBhvr>
                                        <p:cTn id="646" dur="1" fill="hold">
                                          <p:stCondLst>
                                            <p:cond delay="0"/>
                                          </p:stCondLst>
                                        </p:cTn>
                                        <p:tgtEl>
                                          <p:spTgt spid="97"/>
                                        </p:tgtEl>
                                        <p:attrNameLst>
                                          <p:attrName>style.visibility</p:attrName>
                                        </p:attrNameLst>
                                      </p:cBhvr>
                                      <p:to>
                                        <p:strVal val="visible"/>
                                      </p:to>
                                    </p:set>
                                    <p:animEffect transition="in" filter="fade">
                                      <p:cBhvr>
                                        <p:cTn id="647" dur="770" decel="100000"/>
                                        <p:tgtEl>
                                          <p:spTgt spid="97"/>
                                        </p:tgtEl>
                                      </p:cBhvr>
                                    </p:animEffect>
                                    <p:animScale>
                                      <p:cBhvr>
                                        <p:cTn id="648" dur="770" decel="100000"/>
                                        <p:tgtEl>
                                          <p:spTgt spid="97"/>
                                        </p:tgtEl>
                                      </p:cBhvr>
                                      <p:from x="10000" y="10000"/>
                                      <p:to x="200000" y="450000"/>
                                    </p:animScale>
                                    <p:animScale>
                                      <p:cBhvr>
                                        <p:cTn id="649" dur="1230" accel="100000" fill="hold">
                                          <p:stCondLst>
                                            <p:cond delay="770"/>
                                          </p:stCondLst>
                                        </p:cTn>
                                        <p:tgtEl>
                                          <p:spTgt spid="97"/>
                                        </p:tgtEl>
                                      </p:cBhvr>
                                      <p:from x="200000" y="450000"/>
                                      <p:to x="100000" y="100000"/>
                                    </p:animScale>
                                    <p:set>
                                      <p:cBhvr>
                                        <p:cTn id="650" dur="770" fill="hold"/>
                                        <p:tgtEl>
                                          <p:spTgt spid="97"/>
                                        </p:tgtEl>
                                        <p:attrNameLst>
                                          <p:attrName>ppt_x</p:attrName>
                                        </p:attrNameLst>
                                      </p:cBhvr>
                                      <p:to>
                                        <p:strVal val="(0.5)"/>
                                      </p:to>
                                    </p:set>
                                    <p:anim from="(0.5)" to="(#ppt_x)" calcmode="lin" valueType="num">
                                      <p:cBhvr>
                                        <p:cTn id="651" dur="1230" accel="100000" fill="hold">
                                          <p:stCondLst>
                                            <p:cond delay="770"/>
                                          </p:stCondLst>
                                        </p:cTn>
                                        <p:tgtEl>
                                          <p:spTgt spid="97"/>
                                        </p:tgtEl>
                                        <p:attrNameLst>
                                          <p:attrName>ppt_x</p:attrName>
                                        </p:attrNameLst>
                                      </p:cBhvr>
                                    </p:anim>
                                    <p:set>
                                      <p:cBhvr>
                                        <p:cTn id="652" dur="770" fill="hold"/>
                                        <p:tgtEl>
                                          <p:spTgt spid="97"/>
                                        </p:tgtEl>
                                        <p:attrNameLst>
                                          <p:attrName>ppt_y</p:attrName>
                                        </p:attrNameLst>
                                      </p:cBhvr>
                                      <p:to>
                                        <p:strVal val="(#ppt_y+0.4)"/>
                                      </p:to>
                                    </p:set>
                                    <p:anim from="(#ppt_y+0.4)" to="(#ppt_y)" calcmode="lin" valueType="num">
                                      <p:cBhvr>
                                        <p:cTn id="653" dur="1230" accel="100000" fill="hold">
                                          <p:stCondLst>
                                            <p:cond delay="770"/>
                                          </p:stCondLst>
                                        </p:cTn>
                                        <p:tgtEl>
                                          <p:spTgt spid="97"/>
                                        </p:tgtEl>
                                        <p:attrNameLst>
                                          <p:attrName>ppt_y</p:attrName>
                                        </p:attrNameLst>
                                      </p:cBhvr>
                                    </p:anim>
                                  </p:childTnLst>
                                </p:cTn>
                              </p:par>
                              <p:par>
                                <p:cTn id="654" presetID="51" presetClass="entr" presetSubtype="0" fill="hold" grpId="0" nodeType="withEffect">
                                  <p:stCondLst>
                                    <p:cond delay="0"/>
                                  </p:stCondLst>
                                  <p:childTnLst>
                                    <p:set>
                                      <p:cBhvr>
                                        <p:cTn id="655" dur="1" fill="hold">
                                          <p:stCondLst>
                                            <p:cond delay="0"/>
                                          </p:stCondLst>
                                        </p:cTn>
                                        <p:tgtEl>
                                          <p:spTgt spid="98"/>
                                        </p:tgtEl>
                                        <p:attrNameLst>
                                          <p:attrName>style.visibility</p:attrName>
                                        </p:attrNameLst>
                                      </p:cBhvr>
                                      <p:to>
                                        <p:strVal val="visible"/>
                                      </p:to>
                                    </p:set>
                                    <p:animEffect transition="in" filter="fade">
                                      <p:cBhvr>
                                        <p:cTn id="656" dur="770" decel="100000"/>
                                        <p:tgtEl>
                                          <p:spTgt spid="98"/>
                                        </p:tgtEl>
                                      </p:cBhvr>
                                    </p:animEffect>
                                    <p:animScale>
                                      <p:cBhvr>
                                        <p:cTn id="657" dur="770" decel="100000"/>
                                        <p:tgtEl>
                                          <p:spTgt spid="98"/>
                                        </p:tgtEl>
                                      </p:cBhvr>
                                      <p:from x="10000" y="10000"/>
                                      <p:to x="200000" y="450000"/>
                                    </p:animScale>
                                    <p:animScale>
                                      <p:cBhvr>
                                        <p:cTn id="658" dur="1230" accel="100000" fill="hold">
                                          <p:stCondLst>
                                            <p:cond delay="770"/>
                                          </p:stCondLst>
                                        </p:cTn>
                                        <p:tgtEl>
                                          <p:spTgt spid="98"/>
                                        </p:tgtEl>
                                      </p:cBhvr>
                                      <p:from x="200000" y="450000"/>
                                      <p:to x="100000" y="100000"/>
                                    </p:animScale>
                                    <p:set>
                                      <p:cBhvr>
                                        <p:cTn id="659" dur="770" fill="hold"/>
                                        <p:tgtEl>
                                          <p:spTgt spid="98"/>
                                        </p:tgtEl>
                                        <p:attrNameLst>
                                          <p:attrName>ppt_x</p:attrName>
                                        </p:attrNameLst>
                                      </p:cBhvr>
                                      <p:to>
                                        <p:strVal val="(0.5)"/>
                                      </p:to>
                                    </p:set>
                                    <p:anim from="(0.5)" to="(#ppt_x)" calcmode="lin" valueType="num">
                                      <p:cBhvr>
                                        <p:cTn id="660" dur="1230" accel="100000" fill="hold">
                                          <p:stCondLst>
                                            <p:cond delay="770"/>
                                          </p:stCondLst>
                                        </p:cTn>
                                        <p:tgtEl>
                                          <p:spTgt spid="98"/>
                                        </p:tgtEl>
                                        <p:attrNameLst>
                                          <p:attrName>ppt_x</p:attrName>
                                        </p:attrNameLst>
                                      </p:cBhvr>
                                    </p:anim>
                                    <p:set>
                                      <p:cBhvr>
                                        <p:cTn id="661" dur="770" fill="hold"/>
                                        <p:tgtEl>
                                          <p:spTgt spid="98"/>
                                        </p:tgtEl>
                                        <p:attrNameLst>
                                          <p:attrName>ppt_y</p:attrName>
                                        </p:attrNameLst>
                                      </p:cBhvr>
                                      <p:to>
                                        <p:strVal val="(#ppt_y+0.4)"/>
                                      </p:to>
                                    </p:set>
                                    <p:anim from="(#ppt_y+0.4)" to="(#ppt_y)" calcmode="lin" valueType="num">
                                      <p:cBhvr>
                                        <p:cTn id="662" dur="1230" accel="100000" fill="hold">
                                          <p:stCondLst>
                                            <p:cond delay="770"/>
                                          </p:stCondLst>
                                        </p:cTn>
                                        <p:tgtEl>
                                          <p:spTgt spid="98"/>
                                        </p:tgtEl>
                                        <p:attrNameLst>
                                          <p:attrName>ppt_y</p:attrName>
                                        </p:attrNameLst>
                                      </p:cBhvr>
                                    </p:anim>
                                  </p:childTnLst>
                                </p:cTn>
                              </p:par>
                              <p:par>
                                <p:cTn id="663" presetID="51" presetClass="entr" presetSubtype="0" fill="hold" grpId="0" nodeType="withEffect">
                                  <p:stCondLst>
                                    <p:cond delay="0"/>
                                  </p:stCondLst>
                                  <p:childTnLst>
                                    <p:set>
                                      <p:cBhvr>
                                        <p:cTn id="664" dur="1" fill="hold">
                                          <p:stCondLst>
                                            <p:cond delay="0"/>
                                          </p:stCondLst>
                                        </p:cTn>
                                        <p:tgtEl>
                                          <p:spTgt spid="99"/>
                                        </p:tgtEl>
                                        <p:attrNameLst>
                                          <p:attrName>style.visibility</p:attrName>
                                        </p:attrNameLst>
                                      </p:cBhvr>
                                      <p:to>
                                        <p:strVal val="visible"/>
                                      </p:to>
                                    </p:set>
                                    <p:animEffect transition="in" filter="fade">
                                      <p:cBhvr>
                                        <p:cTn id="665" dur="770" decel="100000"/>
                                        <p:tgtEl>
                                          <p:spTgt spid="99"/>
                                        </p:tgtEl>
                                      </p:cBhvr>
                                    </p:animEffect>
                                    <p:animScale>
                                      <p:cBhvr>
                                        <p:cTn id="666" dur="770" decel="100000"/>
                                        <p:tgtEl>
                                          <p:spTgt spid="99"/>
                                        </p:tgtEl>
                                      </p:cBhvr>
                                      <p:from x="10000" y="10000"/>
                                      <p:to x="200000" y="450000"/>
                                    </p:animScale>
                                    <p:animScale>
                                      <p:cBhvr>
                                        <p:cTn id="667" dur="1230" accel="100000" fill="hold">
                                          <p:stCondLst>
                                            <p:cond delay="770"/>
                                          </p:stCondLst>
                                        </p:cTn>
                                        <p:tgtEl>
                                          <p:spTgt spid="99"/>
                                        </p:tgtEl>
                                      </p:cBhvr>
                                      <p:from x="200000" y="450000"/>
                                      <p:to x="100000" y="100000"/>
                                    </p:animScale>
                                    <p:set>
                                      <p:cBhvr>
                                        <p:cTn id="668" dur="770" fill="hold"/>
                                        <p:tgtEl>
                                          <p:spTgt spid="99"/>
                                        </p:tgtEl>
                                        <p:attrNameLst>
                                          <p:attrName>ppt_x</p:attrName>
                                        </p:attrNameLst>
                                      </p:cBhvr>
                                      <p:to>
                                        <p:strVal val="(0.5)"/>
                                      </p:to>
                                    </p:set>
                                    <p:anim from="(0.5)" to="(#ppt_x)" calcmode="lin" valueType="num">
                                      <p:cBhvr>
                                        <p:cTn id="669" dur="1230" accel="100000" fill="hold">
                                          <p:stCondLst>
                                            <p:cond delay="770"/>
                                          </p:stCondLst>
                                        </p:cTn>
                                        <p:tgtEl>
                                          <p:spTgt spid="99"/>
                                        </p:tgtEl>
                                        <p:attrNameLst>
                                          <p:attrName>ppt_x</p:attrName>
                                        </p:attrNameLst>
                                      </p:cBhvr>
                                    </p:anim>
                                    <p:set>
                                      <p:cBhvr>
                                        <p:cTn id="670" dur="770" fill="hold"/>
                                        <p:tgtEl>
                                          <p:spTgt spid="99"/>
                                        </p:tgtEl>
                                        <p:attrNameLst>
                                          <p:attrName>ppt_y</p:attrName>
                                        </p:attrNameLst>
                                      </p:cBhvr>
                                      <p:to>
                                        <p:strVal val="(#ppt_y+0.4)"/>
                                      </p:to>
                                    </p:set>
                                    <p:anim from="(#ppt_y+0.4)" to="(#ppt_y)" calcmode="lin" valueType="num">
                                      <p:cBhvr>
                                        <p:cTn id="671" dur="1230" accel="100000" fill="hold">
                                          <p:stCondLst>
                                            <p:cond delay="770"/>
                                          </p:stCondLst>
                                        </p:cTn>
                                        <p:tgtEl>
                                          <p:spTgt spid="99"/>
                                        </p:tgtEl>
                                        <p:attrNameLst>
                                          <p:attrName>ppt_y</p:attrName>
                                        </p:attrNameLst>
                                      </p:cBhvr>
                                    </p:anim>
                                  </p:childTnLst>
                                </p:cTn>
                              </p:par>
                              <p:par>
                                <p:cTn id="672" presetID="51" presetClass="entr" presetSubtype="0" fill="hold" grpId="0" nodeType="withEffect">
                                  <p:stCondLst>
                                    <p:cond delay="0"/>
                                  </p:stCondLst>
                                  <p:childTnLst>
                                    <p:set>
                                      <p:cBhvr>
                                        <p:cTn id="673" dur="1" fill="hold">
                                          <p:stCondLst>
                                            <p:cond delay="0"/>
                                          </p:stCondLst>
                                        </p:cTn>
                                        <p:tgtEl>
                                          <p:spTgt spid="102"/>
                                        </p:tgtEl>
                                        <p:attrNameLst>
                                          <p:attrName>style.visibility</p:attrName>
                                        </p:attrNameLst>
                                      </p:cBhvr>
                                      <p:to>
                                        <p:strVal val="visible"/>
                                      </p:to>
                                    </p:set>
                                    <p:animEffect transition="in" filter="fade">
                                      <p:cBhvr>
                                        <p:cTn id="674" dur="770" decel="100000"/>
                                        <p:tgtEl>
                                          <p:spTgt spid="102"/>
                                        </p:tgtEl>
                                      </p:cBhvr>
                                    </p:animEffect>
                                    <p:animScale>
                                      <p:cBhvr>
                                        <p:cTn id="675" dur="770" decel="100000"/>
                                        <p:tgtEl>
                                          <p:spTgt spid="102"/>
                                        </p:tgtEl>
                                      </p:cBhvr>
                                      <p:from x="10000" y="10000"/>
                                      <p:to x="200000" y="450000"/>
                                    </p:animScale>
                                    <p:animScale>
                                      <p:cBhvr>
                                        <p:cTn id="676" dur="1230" accel="100000" fill="hold">
                                          <p:stCondLst>
                                            <p:cond delay="770"/>
                                          </p:stCondLst>
                                        </p:cTn>
                                        <p:tgtEl>
                                          <p:spTgt spid="102"/>
                                        </p:tgtEl>
                                      </p:cBhvr>
                                      <p:from x="200000" y="450000"/>
                                      <p:to x="100000" y="100000"/>
                                    </p:animScale>
                                    <p:set>
                                      <p:cBhvr>
                                        <p:cTn id="677" dur="770" fill="hold"/>
                                        <p:tgtEl>
                                          <p:spTgt spid="102"/>
                                        </p:tgtEl>
                                        <p:attrNameLst>
                                          <p:attrName>ppt_x</p:attrName>
                                        </p:attrNameLst>
                                      </p:cBhvr>
                                      <p:to>
                                        <p:strVal val="(0.5)"/>
                                      </p:to>
                                    </p:set>
                                    <p:anim from="(0.5)" to="(#ppt_x)" calcmode="lin" valueType="num">
                                      <p:cBhvr>
                                        <p:cTn id="678" dur="1230" accel="100000" fill="hold">
                                          <p:stCondLst>
                                            <p:cond delay="770"/>
                                          </p:stCondLst>
                                        </p:cTn>
                                        <p:tgtEl>
                                          <p:spTgt spid="102"/>
                                        </p:tgtEl>
                                        <p:attrNameLst>
                                          <p:attrName>ppt_x</p:attrName>
                                        </p:attrNameLst>
                                      </p:cBhvr>
                                    </p:anim>
                                    <p:set>
                                      <p:cBhvr>
                                        <p:cTn id="679" dur="770" fill="hold"/>
                                        <p:tgtEl>
                                          <p:spTgt spid="102"/>
                                        </p:tgtEl>
                                        <p:attrNameLst>
                                          <p:attrName>ppt_y</p:attrName>
                                        </p:attrNameLst>
                                      </p:cBhvr>
                                      <p:to>
                                        <p:strVal val="(#ppt_y+0.4)"/>
                                      </p:to>
                                    </p:set>
                                    <p:anim from="(#ppt_y+0.4)" to="(#ppt_y)" calcmode="lin" valueType="num">
                                      <p:cBhvr>
                                        <p:cTn id="680" dur="1230" accel="100000" fill="hold">
                                          <p:stCondLst>
                                            <p:cond delay="770"/>
                                          </p:stCondLst>
                                        </p:cTn>
                                        <p:tgtEl>
                                          <p:spTgt spid="102"/>
                                        </p:tgtEl>
                                        <p:attrNameLst>
                                          <p:attrName>ppt_y</p:attrName>
                                        </p:attrNameLst>
                                      </p:cBhvr>
                                    </p:anim>
                                  </p:childTnLst>
                                </p:cTn>
                              </p:par>
                              <p:par>
                                <p:cTn id="681" presetID="51" presetClass="entr" presetSubtype="0" fill="hold" grpId="0" nodeType="withEffect">
                                  <p:stCondLst>
                                    <p:cond delay="0"/>
                                  </p:stCondLst>
                                  <p:childTnLst>
                                    <p:set>
                                      <p:cBhvr>
                                        <p:cTn id="682" dur="1" fill="hold">
                                          <p:stCondLst>
                                            <p:cond delay="0"/>
                                          </p:stCondLst>
                                        </p:cTn>
                                        <p:tgtEl>
                                          <p:spTgt spid="103"/>
                                        </p:tgtEl>
                                        <p:attrNameLst>
                                          <p:attrName>style.visibility</p:attrName>
                                        </p:attrNameLst>
                                      </p:cBhvr>
                                      <p:to>
                                        <p:strVal val="visible"/>
                                      </p:to>
                                    </p:set>
                                    <p:animEffect transition="in" filter="fade">
                                      <p:cBhvr>
                                        <p:cTn id="683" dur="770" decel="100000"/>
                                        <p:tgtEl>
                                          <p:spTgt spid="103"/>
                                        </p:tgtEl>
                                      </p:cBhvr>
                                    </p:animEffect>
                                    <p:animScale>
                                      <p:cBhvr>
                                        <p:cTn id="684" dur="770" decel="100000"/>
                                        <p:tgtEl>
                                          <p:spTgt spid="103"/>
                                        </p:tgtEl>
                                      </p:cBhvr>
                                      <p:from x="10000" y="10000"/>
                                      <p:to x="200000" y="450000"/>
                                    </p:animScale>
                                    <p:animScale>
                                      <p:cBhvr>
                                        <p:cTn id="685" dur="1230" accel="100000" fill="hold">
                                          <p:stCondLst>
                                            <p:cond delay="770"/>
                                          </p:stCondLst>
                                        </p:cTn>
                                        <p:tgtEl>
                                          <p:spTgt spid="103"/>
                                        </p:tgtEl>
                                      </p:cBhvr>
                                      <p:from x="200000" y="450000"/>
                                      <p:to x="100000" y="100000"/>
                                    </p:animScale>
                                    <p:set>
                                      <p:cBhvr>
                                        <p:cTn id="686" dur="770" fill="hold"/>
                                        <p:tgtEl>
                                          <p:spTgt spid="103"/>
                                        </p:tgtEl>
                                        <p:attrNameLst>
                                          <p:attrName>ppt_x</p:attrName>
                                        </p:attrNameLst>
                                      </p:cBhvr>
                                      <p:to>
                                        <p:strVal val="(0.5)"/>
                                      </p:to>
                                    </p:set>
                                    <p:anim from="(0.5)" to="(#ppt_x)" calcmode="lin" valueType="num">
                                      <p:cBhvr>
                                        <p:cTn id="687" dur="1230" accel="100000" fill="hold">
                                          <p:stCondLst>
                                            <p:cond delay="770"/>
                                          </p:stCondLst>
                                        </p:cTn>
                                        <p:tgtEl>
                                          <p:spTgt spid="103"/>
                                        </p:tgtEl>
                                        <p:attrNameLst>
                                          <p:attrName>ppt_x</p:attrName>
                                        </p:attrNameLst>
                                      </p:cBhvr>
                                    </p:anim>
                                    <p:set>
                                      <p:cBhvr>
                                        <p:cTn id="688" dur="770" fill="hold"/>
                                        <p:tgtEl>
                                          <p:spTgt spid="103"/>
                                        </p:tgtEl>
                                        <p:attrNameLst>
                                          <p:attrName>ppt_y</p:attrName>
                                        </p:attrNameLst>
                                      </p:cBhvr>
                                      <p:to>
                                        <p:strVal val="(#ppt_y+0.4)"/>
                                      </p:to>
                                    </p:set>
                                    <p:anim from="(#ppt_y+0.4)" to="(#ppt_y)" calcmode="lin" valueType="num">
                                      <p:cBhvr>
                                        <p:cTn id="689" dur="1230" accel="100000" fill="hold">
                                          <p:stCondLst>
                                            <p:cond delay="770"/>
                                          </p:stCondLst>
                                        </p:cTn>
                                        <p:tgtEl>
                                          <p:spTgt spid="103"/>
                                        </p:tgtEl>
                                        <p:attrNameLst>
                                          <p:attrName>ppt_y</p:attrName>
                                        </p:attrNameLst>
                                      </p:cBhvr>
                                    </p:anim>
                                  </p:childTnLst>
                                </p:cTn>
                              </p:par>
                              <p:par>
                                <p:cTn id="690" presetID="51" presetClass="entr" presetSubtype="0" fill="hold" grpId="0" nodeType="withEffect">
                                  <p:stCondLst>
                                    <p:cond delay="0"/>
                                  </p:stCondLst>
                                  <p:childTnLst>
                                    <p:set>
                                      <p:cBhvr>
                                        <p:cTn id="691" dur="1" fill="hold">
                                          <p:stCondLst>
                                            <p:cond delay="0"/>
                                          </p:stCondLst>
                                        </p:cTn>
                                        <p:tgtEl>
                                          <p:spTgt spid="104"/>
                                        </p:tgtEl>
                                        <p:attrNameLst>
                                          <p:attrName>style.visibility</p:attrName>
                                        </p:attrNameLst>
                                      </p:cBhvr>
                                      <p:to>
                                        <p:strVal val="visible"/>
                                      </p:to>
                                    </p:set>
                                    <p:animEffect transition="in" filter="fade">
                                      <p:cBhvr>
                                        <p:cTn id="692" dur="770" decel="100000"/>
                                        <p:tgtEl>
                                          <p:spTgt spid="104"/>
                                        </p:tgtEl>
                                      </p:cBhvr>
                                    </p:animEffect>
                                    <p:animScale>
                                      <p:cBhvr>
                                        <p:cTn id="693" dur="770" decel="100000"/>
                                        <p:tgtEl>
                                          <p:spTgt spid="104"/>
                                        </p:tgtEl>
                                      </p:cBhvr>
                                      <p:from x="10000" y="10000"/>
                                      <p:to x="200000" y="450000"/>
                                    </p:animScale>
                                    <p:animScale>
                                      <p:cBhvr>
                                        <p:cTn id="694" dur="1230" accel="100000" fill="hold">
                                          <p:stCondLst>
                                            <p:cond delay="770"/>
                                          </p:stCondLst>
                                        </p:cTn>
                                        <p:tgtEl>
                                          <p:spTgt spid="104"/>
                                        </p:tgtEl>
                                      </p:cBhvr>
                                      <p:from x="200000" y="450000"/>
                                      <p:to x="100000" y="100000"/>
                                    </p:animScale>
                                    <p:set>
                                      <p:cBhvr>
                                        <p:cTn id="695" dur="770" fill="hold"/>
                                        <p:tgtEl>
                                          <p:spTgt spid="104"/>
                                        </p:tgtEl>
                                        <p:attrNameLst>
                                          <p:attrName>ppt_x</p:attrName>
                                        </p:attrNameLst>
                                      </p:cBhvr>
                                      <p:to>
                                        <p:strVal val="(0.5)"/>
                                      </p:to>
                                    </p:set>
                                    <p:anim from="(0.5)" to="(#ppt_x)" calcmode="lin" valueType="num">
                                      <p:cBhvr>
                                        <p:cTn id="696" dur="1230" accel="100000" fill="hold">
                                          <p:stCondLst>
                                            <p:cond delay="770"/>
                                          </p:stCondLst>
                                        </p:cTn>
                                        <p:tgtEl>
                                          <p:spTgt spid="104"/>
                                        </p:tgtEl>
                                        <p:attrNameLst>
                                          <p:attrName>ppt_x</p:attrName>
                                        </p:attrNameLst>
                                      </p:cBhvr>
                                    </p:anim>
                                    <p:set>
                                      <p:cBhvr>
                                        <p:cTn id="697" dur="770" fill="hold"/>
                                        <p:tgtEl>
                                          <p:spTgt spid="104"/>
                                        </p:tgtEl>
                                        <p:attrNameLst>
                                          <p:attrName>ppt_y</p:attrName>
                                        </p:attrNameLst>
                                      </p:cBhvr>
                                      <p:to>
                                        <p:strVal val="(#ppt_y+0.4)"/>
                                      </p:to>
                                    </p:set>
                                    <p:anim from="(#ppt_y+0.4)" to="(#ppt_y)" calcmode="lin" valueType="num">
                                      <p:cBhvr>
                                        <p:cTn id="698" dur="1230" accel="100000" fill="hold">
                                          <p:stCondLst>
                                            <p:cond delay="770"/>
                                          </p:stCondLst>
                                        </p:cTn>
                                        <p:tgtEl>
                                          <p:spTgt spid="104"/>
                                        </p:tgtEl>
                                        <p:attrNameLst>
                                          <p:attrName>ppt_y</p:attrName>
                                        </p:attrNameLst>
                                      </p:cBhvr>
                                    </p:anim>
                                  </p:childTnLst>
                                </p:cTn>
                              </p:par>
                              <p:par>
                                <p:cTn id="699" presetID="51" presetClass="entr" presetSubtype="0" fill="hold" grpId="0" nodeType="withEffect">
                                  <p:stCondLst>
                                    <p:cond delay="0"/>
                                  </p:stCondLst>
                                  <p:childTnLst>
                                    <p:set>
                                      <p:cBhvr>
                                        <p:cTn id="700" dur="1" fill="hold">
                                          <p:stCondLst>
                                            <p:cond delay="0"/>
                                          </p:stCondLst>
                                        </p:cTn>
                                        <p:tgtEl>
                                          <p:spTgt spid="105"/>
                                        </p:tgtEl>
                                        <p:attrNameLst>
                                          <p:attrName>style.visibility</p:attrName>
                                        </p:attrNameLst>
                                      </p:cBhvr>
                                      <p:to>
                                        <p:strVal val="visible"/>
                                      </p:to>
                                    </p:set>
                                    <p:animEffect transition="in" filter="fade">
                                      <p:cBhvr>
                                        <p:cTn id="701" dur="770" decel="100000"/>
                                        <p:tgtEl>
                                          <p:spTgt spid="105"/>
                                        </p:tgtEl>
                                      </p:cBhvr>
                                    </p:animEffect>
                                    <p:animScale>
                                      <p:cBhvr>
                                        <p:cTn id="702" dur="770" decel="100000"/>
                                        <p:tgtEl>
                                          <p:spTgt spid="105"/>
                                        </p:tgtEl>
                                      </p:cBhvr>
                                      <p:from x="10000" y="10000"/>
                                      <p:to x="200000" y="450000"/>
                                    </p:animScale>
                                    <p:animScale>
                                      <p:cBhvr>
                                        <p:cTn id="703" dur="1230" accel="100000" fill="hold">
                                          <p:stCondLst>
                                            <p:cond delay="770"/>
                                          </p:stCondLst>
                                        </p:cTn>
                                        <p:tgtEl>
                                          <p:spTgt spid="105"/>
                                        </p:tgtEl>
                                      </p:cBhvr>
                                      <p:from x="200000" y="450000"/>
                                      <p:to x="100000" y="100000"/>
                                    </p:animScale>
                                    <p:set>
                                      <p:cBhvr>
                                        <p:cTn id="704" dur="770" fill="hold"/>
                                        <p:tgtEl>
                                          <p:spTgt spid="105"/>
                                        </p:tgtEl>
                                        <p:attrNameLst>
                                          <p:attrName>ppt_x</p:attrName>
                                        </p:attrNameLst>
                                      </p:cBhvr>
                                      <p:to>
                                        <p:strVal val="(0.5)"/>
                                      </p:to>
                                    </p:set>
                                    <p:anim from="(0.5)" to="(#ppt_x)" calcmode="lin" valueType="num">
                                      <p:cBhvr>
                                        <p:cTn id="705" dur="1230" accel="100000" fill="hold">
                                          <p:stCondLst>
                                            <p:cond delay="770"/>
                                          </p:stCondLst>
                                        </p:cTn>
                                        <p:tgtEl>
                                          <p:spTgt spid="105"/>
                                        </p:tgtEl>
                                        <p:attrNameLst>
                                          <p:attrName>ppt_x</p:attrName>
                                        </p:attrNameLst>
                                      </p:cBhvr>
                                    </p:anim>
                                    <p:set>
                                      <p:cBhvr>
                                        <p:cTn id="706" dur="770" fill="hold"/>
                                        <p:tgtEl>
                                          <p:spTgt spid="105"/>
                                        </p:tgtEl>
                                        <p:attrNameLst>
                                          <p:attrName>ppt_y</p:attrName>
                                        </p:attrNameLst>
                                      </p:cBhvr>
                                      <p:to>
                                        <p:strVal val="(#ppt_y+0.4)"/>
                                      </p:to>
                                    </p:set>
                                    <p:anim from="(#ppt_y+0.4)" to="(#ppt_y)" calcmode="lin" valueType="num">
                                      <p:cBhvr>
                                        <p:cTn id="707" dur="1230" accel="100000" fill="hold">
                                          <p:stCondLst>
                                            <p:cond delay="770"/>
                                          </p:stCondLst>
                                        </p:cTn>
                                        <p:tgtEl>
                                          <p:spTgt spid="105"/>
                                        </p:tgtEl>
                                        <p:attrNameLst>
                                          <p:attrName>ppt_y</p:attrName>
                                        </p:attrNameLst>
                                      </p:cBhvr>
                                    </p:anim>
                                  </p:childTnLst>
                                </p:cTn>
                              </p:par>
                              <p:par>
                                <p:cTn id="708" presetID="51" presetClass="entr" presetSubtype="0" fill="hold" grpId="0" nodeType="withEffect">
                                  <p:stCondLst>
                                    <p:cond delay="0"/>
                                  </p:stCondLst>
                                  <p:childTnLst>
                                    <p:set>
                                      <p:cBhvr>
                                        <p:cTn id="709" dur="1" fill="hold">
                                          <p:stCondLst>
                                            <p:cond delay="0"/>
                                          </p:stCondLst>
                                        </p:cTn>
                                        <p:tgtEl>
                                          <p:spTgt spid="106"/>
                                        </p:tgtEl>
                                        <p:attrNameLst>
                                          <p:attrName>style.visibility</p:attrName>
                                        </p:attrNameLst>
                                      </p:cBhvr>
                                      <p:to>
                                        <p:strVal val="visible"/>
                                      </p:to>
                                    </p:set>
                                    <p:animEffect transition="in" filter="fade">
                                      <p:cBhvr>
                                        <p:cTn id="710" dur="770" decel="100000"/>
                                        <p:tgtEl>
                                          <p:spTgt spid="106"/>
                                        </p:tgtEl>
                                      </p:cBhvr>
                                    </p:animEffect>
                                    <p:animScale>
                                      <p:cBhvr>
                                        <p:cTn id="711" dur="770" decel="100000"/>
                                        <p:tgtEl>
                                          <p:spTgt spid="106"/>
                                        </p:tgtEl>
                                      </p:cBhvr>
                                      <p:from x="10000" y="10000"/>
                                      <p:to x="200000" y="450000"/>
                                    </p:animScale>
                                    <p:animScale>
                                      <p:cBhvr>
                                        <p:cTn id="712" dur="1230" accel="100000" fill="hold">
                                          <p:stCondLst>
                                            <p:cond delay="770"/>
                                          </p:stCondLst>
                                        </p:cTn>
                                        <p:tgtEl>
                                          <p:spTgt spid="106"/>
                                        </p:tgtEl>
                                      </p:cBhvr>
                                      <p:from x="200000" y="450000"/>
                                      <p:to x="100000" y="100000"/>
                                    </p:animScale>
                                    <p:set>
                                      <p:cBhvr>
                                        <p:cTn id="713" dur="770" fill="hold"/>
                                        <p:tgtEl>
                                          <p:spTgt spid="106"/>
                                        </p:tgtEl>
                                        <p:attrNameLst>
                                          <p:attrName>ppt_x</p:attrName>
                                        </p:attrNameLst>
                                      </p:cBhvr>
                                      <p:to>
                                        <p:strVal val="(0.5)"/>
                                      </p:to>
                                    </p:set>
                                    <p:anim from="(0.5)" to="(#ppt_x)" calcmode="lin" valueType="num">
                                      <p:cBhvr>
                                        <p:cTn id="714" dur="1230" accel="100000" fill="hold">
                                          <p:stCondLst>
                                            <p:cond delay="770"/>
                                          </p:stCondLst>
                                        </p:cTn>
                                        <p:tgtEl>
                                          <p:spTgt spid="106"/>
                                        </p:tgtEl>
                                        <p:attrNameLst>
                                          <p:attrName>ppt_x</p:attrName>
                                        </p:attrNameLst>
                                      </p:cBhvr>
                                    </p:anim>
                                    <p:set>
                                      <p:cBhvr>
                                        <p:cTn id="715" dur="770" fill="hold"/>
                                        <p:tgtEl>
                                          <p:spTgt spid="106"/>
                                        </p:tgtEl>
                                        <p:attrNameLst>
                                          <p:attrName>ppt_y</p:attrName>
                                        </p:attrNameLst>
                                      </p:cBhvr>
                                      <p:to>
                                        <p:strVal val="(#ppt_y+0.4)"/>
                                      </p:to>
                                    </p:set>
                                    <p:anim from="(#ppt_y+0.4)" to="(#ppt_y)" calcmode="lin" valueType="num">
                                      <p:cBhvr>
                                        <p:cTn id="716" dur="1230" accel="100000" fill="hold">
                                          <p:stCondLst>
                                            <p:cond delay="770"/>
                                          </p:stCondLst>
                                        </p:cTn>
                                        <p:tgtEl>
                                          <p:spTgt spid="106"/>
                                        </p:tgtEl>
                                        <p:attrNameLst>
                                          <p:attrName>ppt_y</p:attrName>
                                        </p:attrNameLst>
                                      </p:cBhvr>
                                    </p:anim>
                                  </p:childTnLst>
                                </p:cTn>
                              </p:par>
                              <p:par>
                                <p:cTn id="717" presetID="51" presetClass="entr" presetSubtype="0" fill="hold" grpId="0" nodeType="withEffect">
                                  <p:stCondLst>
                                    <p:cond delay="0"/>
                                  </p:stCondLst>
                                  <p:childTnLst>
                                    <p:set>
                                      <p:cBhvr>
                                        <p:cTn id="718" dur="1" fill="hold">
                                          <p:stCondLst>
                                            <p:cond delay="0"/>
                                          </p:stCondLst>
                                        </p:cTn>
                                        <p:tgtEl>
                                          <p:spTgt spid="107"/>
                                        </p:tgtEl>
                                        <p:attrNameLst>
                                          <p:attrName>style.visibility</p:attrName>
                                        </p:attrNameLst>
                                      </p:cBhvr>
                                      <p:to>
                                        <p:strVal val="visible"/>
                                      </p:to>
                                    </p:set>
                                    <p:animEffect transition="in" filter="fade">
                                      <p:cBhvr>
                                        <p:cTn id="719" dur="770" decel="100000"/>
                                        <p:tgtEl>
                                          <p:spTgt spid="107"/>
                                        </p:tgtEl>
                                      </p:cBhvr>
                                    </p:animEffect>
                                    <p:animScale>
                                      <p:cBhvr>
                                        <p:cTn id="720" dur="770" decel="100000"/>
                                        <p:tgtEl>
                                          <p:spTgt spid="107"/>
                                        </p:tgtEl>
                                      </p:cBhvr>
                                      <p:from x="10000" y="10000"/>
                                      <p:to x="200000" y="450000"/>
                                    </p:animScale>
                                    <p:animScale>
                                      <p:cBhvr>
                                        <p:cTn id="721" dur="1230" accel="100000" fill="hold">
                                          <p:stCondLst>
                                            <p:cond delay="770"/>
                                          </p:stCondLst>
                                        </p:cTn>
                                        <p:tgtEl>
                                          <p:spTgt spid="107"/>
                                        </p:tgtEl>
                                      </p:cBhvr>
                                      <p:from x="200000" y="450000"/>
                                      <p:to x="100000" y="100000"/>
                                    </p:animScale>
                                    <p:set>
                                      <p:cBhvr>
                                        <p:cTn id="722" dur="770" fill="hold"/>
                                        <p:tgtEl>
                                          <p:spTgt spid="107"/>
                                        </p:tgtEl>
                                        <p:attrNameLst>
                                          <p:attrName>ppt_x</p:attrName>
                                        </p:attrNameLst>
                                      </p:cBhvr>
                                      <p:to>
                                        <p:strVal val="(0.5)"/>
                                      </p:to>
                                    </p:set>
                                    <p:anim from="(0.5)" to="(#ppt_x)" calcmode="lin" valueType="num">
                                      <p:cBhvr>
                                        <p:cTn id="723" dur="1230" accel="100000" fill="hold">
                                          <p:stCondLst>
                                            <p:cond delay="770"/>
                                          </p:stCondLst>
                                        </p:cTn>
                                        <p:tgtEl>
                                          <p:spTgt spid="107"/>
                                        </p:tgtEl>
                                        <p:attrNameLst>
                                          <p:attrName>ppt_x</p:attrName>
                                        </p:attrNameLst>
                                      </p:cBhvr>
                                    </p:anim>
                                    <p:set>
                                      <p:cBhvr>
                                        <p:cTn id="724" dur="770" fill="hold"/>
                                        <p:tgtEl>
                                          <p:spTgt spid="107"/>
                                        </p:tgtEl>
                                        <p:attrNameLst>
                                          <p:attrName>ppt_y</p:attrName>
                                        </p:attrNameLst>
                                      </p:cBhvr>
                                      <p:to>
                                        <p:strVal val="(#ppt_y+0.4)"/>
                                      </p:to>
                                    </p:set>
                                    <p:anim from="(#ppt_y+0.4)" to="(#ppt_y)" calcmode="lin" valueType="num">
                                      <p:cBhvr>
                                        <p:cTn id="725" dur="1230" accel="100000" fill="hold">
                                          <p:stCondLst>
                                            <p:cond delay="770"/>
                                          </p:stCondLst>
                                        </p:cTn>
                                        <p:tgtEl>
                                          <p:spTgt spid="107"/>
                                        </p:tgtEl>
                                        <p:attrNameLst>
                                          <p:attrName>ppt_y</p:attrName>
                                        </p:attrNameLst>
                                      </p:cBhvr>
                                    </p:anim>
                                  </p:childTnLst>
                                </p:cTn>
                              </p:par>
                              <p:par>
                                <p:cTn id="726" presetID="51" presetClass="entr" presetSubtype="0" fill="hold" grpId="0" nodeType="withEffect">
                                  <p:stCondLst>
                                    <p:cond delay="0"/>
                                  </p:stCondLst>
                                  <p:childTnLst>
                                    <p:set>
                                      <p:cBhvr>
                                        <p:cTn id="727" dur="1" fill="hold">
                                          <p:stCondLst>
                                            <p:cond delay="0"/>
                                          </p:stCondLst>
                                        </p:cTn>
                                        <p:tgtEl>
                                          <p:spTgt spid="108"/>
                                        </p:tgtEl>
                                        <p:attrNameLst>
                                          <p:attrName>style.visibility</p:attrName>
                                        </p:attrNameLst>
                                      </p:cBhvr>
                                      <p:to>
                                        <p:strVal val="visible"/>
                                      </p:to>
                                    </p:set>
                                    <p:animEffect transition="in" filter="fade">
                                      <p:cBhvr>
                                        <p:cTn id="728" dur="770" decel="100000"/>
                                        <p:tgtEl>
                                          <p:spTgt spid="108"/>
                                        </p:tgtEl>
                                      </p:cBhvr>
                                    </p:animEffect>
                                    <p:animScale>
                                      <p:cBhvr>
                                        <p:cTn id="729" dur="770" decel="100000"/>
                                        <p:tgtEl>
                                          <p:spTgt spid="108"/>
                                        </p:tgtEl>
                                      </p:cBhvr>
                                      <p:from x="10000" y="10000"/>
                                      <p:to x="200000" y="450000"/>
                                    </p:animScale>
                                    <p:animScale>
                                      <p:cBhvr>
                                        <p:cTn id="730" dur="1230" accel="100000" fill="hold">
                                          <p:stCondLst>
                                            <p:cond delay="770"/>
                                          </p:stCondLst>
                                        </p:cTn>
                                        <p:tgtEl>
                                          <p:spTgt spid="108"/>
                                        </p:tgtEl>
                                      </p:cBhvr>
                                      <p:from x="200000" y="450000"/>
                                      <p:to x="100000" y="100000"/>
                                    </p:animScale>
                                    <p:set>
                                      <p:cBhvr>
                                        <p:cTn id="731" dur="770" fill="hold"/>
                                        <p:tgtEl>
                                          <p:spTgt spid="108"/>
                                        </p:tgtEl>
                                        <p:attrNameLst>
                                          <p:attrName>ppt_x</p:attrName>
                                        </p:attrNameLst>
                                      </p:cBhvr>
                                      <p:to>
                                        <p:strVal val="(0.5)"/>
                                      </p:to>
                                    </p:set>
                                    <p:anim from="(0.5)" to="(#ppt_x)" calcmode="lin" valueType="num">
                                      <p:cBhvr>
                                        <p:cTn id="732" dur="1230" accel="100000" fill="hold">
                                          <p:stCondLst>
                                            <p:cond delay="770"/>
                                          </p:stCondLst>
                                        </p:cTn>
                                        <p:tgtEl>
                                          <p:spTgt spid="108"/>
                                        </p:tgtEl>
                                        <p:attrNameLst>
                                          <p:attrName>ppt_x</p:attrName>
                                        </p:attrNameLst>
                                      </p:cBhvr>
                                    </p:anim>
                                    <p:set>
                                      <p:cBhvr>
                                        <p:cTn id="733" dur="770" fill="hold"/>
                                        <p:tgtEl>
                                          <p:spTgt spid="108"/>
                                        </p:tgtEl>
                                        <p:attrNameLst>
                                          <p:attrName>ppt_y</p:attrName>
                                        </p:attrNameLst>
                                      </p:cBhvr>
                                      <p:to>
                                        <p:strVal val="(#ppt_y+0.4)"/>
                                      </p:to>
                                    </p:set>
                                    <p:anim from="(#ppt_y+0.4)" to="(#ppt_y)" calcmode="lin" valueType="num">
                                      <p:cBhvr>
                                        <p:cTn id="734" dur="1230" accel="100000" fill="hold">
                                          <p:stCondLst>
                                            <p:cond delay="770"/>
                                          </p:stCondLst>
                                        </p:cTn>
                                        <p:tgtEl>
                                          <p:spTgt spid="108"/>
                                        </p:tgtEl>
                                        <p:attrNameLst>
                                          <p:attrName>ppt_y</p:attrName>
                                        </p:attrNameLst>
                                      </p:cBhvr>
                                    </p:anim>
                                  </p:childTnLst>
                                </p:cTn>
                              </p:par>
                              <p:par>
                                <p:cTn id="735" presetID="51" presetClass="entr" presetSubtype="0" fill="hold" grpId="0" nodeType="withEffect">
                                  <p:stCondLst>
                                    <p:cond delay="0"/>
                                  </p:stCondLst>
                                  <p:childTnLst>
                                    <p:set>
                                      <p:cBhvr>
                                        <p:cTn id="736" dur="1" fill="hold">
                                          <p:stCondLst>
                                            <p:cond delay="0"/>
                                          </p:stCondLst>
                                        </p:cTn>
                                        <p:tgtEl>
                                          <p:spTgt spid="109"/>
                                        </p:tgtEl>
                                        <p:attrNameLst>
                                          <p:attrName>style.visibility</p:attrName>
                                        </p:attrNameLst>
                                      </p:cBhvr>
                                      <p:to>
                                        <p:strVal val="visible"/>
                                      </p:to>
                                    </p:set>
                                    <p:animEffect transition="in" filter="fade">
                                      <p:cBhvr>
                                        <p:cTn id="737" dur="770" decel="100000"/>
                                        <p:tgtEl>
                                          <p:spTgt spid="109"/>
                                        </p:tgtEl>
                                      </p:cBhvr>
                                    </p:animEffect>
                                    <p:animScale>
                                      <p:cBhvr>
                                        <p:cTn id="738" dur="770" decel="100000"/>
                                        <p:tgtEl>
                                          <p:spTgt spid="109"/>
                                        </p:tgtEl>
                                      </p:cBhvr>
                                      <p:from x="10000" y="10000"/>
                                      <p:to x="200000" y="450000"/>
                                    </p:animScale>
                                    <p:animScale>
                                      <p:cBhvr>
                                        <p:cTn id="739" dur="1230" accel="100000" fill="hold">
                                          <p:stCondLst>
                                            <p:cond delay="770"/>
                                          </p:stCondLst>
                                        </p:cTn>
                                        <p:tgtEl>
                                          <p:spTgt spid="109"/>
                                        </p:tgtEl>
                                      </p:cBhvr>
                                      <p:from x="200000" y="450000"/>
                                      <p:to x="100000" y="100000"/>
                                    </p:animScale>
                                    <p:set>
                                      <p:cBhvr>
                                        <p:cTn id="740" dur="770" fill="hold"/>
                                        <p:tgtEl>
                                          <p:spTgt spid="109"/>
                                        </p:tgtEl>
                                        <p:attrNameLst>
                                          <p:attrName>ppt_x</p:attrName>
                                        </p:attrNameLst>
                                      </p:cBhvr>
                                      <p:to>
                                        <p:strVal val="(0.5)"/>
                                      </p:to>
                                    </p:set>
                                    <p:anim from="(0.5)" to="(#ppt_x)" calcmode="lin" valueType="num">
                                      <p:cBhvr>
                                        <p:cTn id="741" dur="1230" accel="100000" fill="hold">
                                          <p:stCondLst>
                                            <p:cond delay="770"/>
                                          </p:stCondLst>
                                        </p:cTn>
                                        <p:tgtEl>
                                          <p:spTgt spid="109"/>
                                        </p:tgtEl>
                                        <p:attrNameLst>
                                          <p:attrName>ppt_x</p:attrName>
                                        </p:attrNameLst>
                                      </p:cBhvr>
                                    </p:anim>
                                    <p:set>
                                      <p:cBhvr>
                                        <p:cTn id="742" dur="770" fill="hold"/>
                                        <p:tgtEl>
                                          <p:spTgt spid="109"/>
                                        </p:tgtEl>
                                        <p:attrNameLst>
                                          <p:attrName>ppt_y</p:attrName>
                                        </p:attrNameLst>
                                      </p:cBhvr>
                                      <p:to>
                                        <p:strVal val="(#ppt_y+0.4)"/>
                                      </p:to>
                                    </p:set>
                                    <p:anim from="(#ppt_y+0.4)" to="(#ppt_y)" calcmode="lin" valueType="num">
                                      <p:cBhvr>
                                        <p:cTn id="743" dur="1230" accel="100000" fill="hold">
                                          <p:stCondLst>
                                            <p:cond delay="770"/>
                                          </p:stCondLst>
                                        </p:cTn>
                                        <p:tgtEl>
                                          <p:spTgt spid="109"/>
                                        </p:tgtEl>
                                        <p:attrNameLst>
                                          <p:attrName>ppt_y</p:attrName>
                                        </p:attrNameLst>
                                      </p:cBhvr>
                                    </p:anim>
                                  </p:childTnLst>
                                </p:cTn>
                              </p:par>
                              <p:par>
                                <p:cTn id="744" presetID="51" presetClass="entr" presetSubtype="0" fill="hold" grpId="0" nodeType="withEffect">
                                  <p:stCondLst>
                                    <p:cond delay="0"/>
                                  </p:stCondLst>
                                  <p:childTnLst>
                                    <p:set>
                                      <p:cBhvr>
                                        <p:cTn id="745" dur="1" fill="hold">
                                          <p:stCondLst>
                                            <p:cond delay="0"/>
                                          </p:stCondLst>
                                        </p:cTn>
                                        <p:tgtEl>
                                          <p:spTgt spid="110"/>
                                        </p:tgtEl>
                                        <p:attrNameLst>
                                          <p:attrName>style.visibility</p:attrName>
                                        </p:attrNameLst>
                                      </p:cBhvr>
                                      <p:to>
                                        <p:strVal val="visible"/>
                                      </p:to>
                                    </p:set>
                                    <p:animEffect transition="in" filter="fade">
                                      <p:cBhvr>
                                        <p:cTn id="746" dur="770" decel="100000"/>
                                        <p:tgtEl>
                                          <p:spTgt spid="110"/>
                                        </p:tgtEl>
                                      </p:cBhvr>
                                    </p:animEffect>
                                    <p:animScale>
                                      <p:cBhvr>
                                        <p:cTn id="747" dur="770" decel="100000"/>
                                        <p:tgtEl>
                                          <p:spTgt spid="110"/>
                                        </p:tgtEl>
                                      </p:cBhvr>
                                      <p:from x="10000" y="10000"/>
                                      <p:to x="200000" y="450000"/>
                                    </p:animScale>
                                    <p:animScale>
                                      <p:cBhvr>
                                        <p:cTn id="748" dur="1230" accel="100000" fill="hold">
                                          <p:stCondLst>
                                            <p:cond delay="770"/>
                                          </p:stCondLst>
                                        </p:cTn>
                                        <p:tgtEl>
                                          <p:spTgt spid="110"/>
                                        </p:tgtEl>
                                      </p:cBhvr>
                                      <p:from x="200000" y="450000"/>
                                      <p:to x="100000" y="100000"/>
                                    </p:animScale>
                                    <p:set>
                                      <p:cBhvr>
                                        <p:cTn id="749" dur="770" fill="hold"/>
                                        <p:tgtEl>
                                          <p:spTgt spid="110"/>
                                        </p:tgtEl>
                                        <p:attrNameLst>
                                          <p:attrName>ppt_x</p:attrName>
                                        </p:attrNameLst>
                                      </p:cBhvr>
                                      <p:to>
                                        <p:strVal val="(0.5)"/>
                                      </p:to>
                                    </p:set>
                                    <p:anim from="(0.5)" to="(#ppt_x)" calcmode="lin" valueType="num">
                                      <p:cBhvr>
                                        <p:cTn id="750" dur="1230" accel="100000" fill="hold">
                                          <p:stCondLst>
                                            <p:cond delay="770"/>
                                          </p:stCondLst>
                                        </p:cTn>
                                        <p:tgtEl>
                                          <p:spTgt spid="110"/>
                                        </p:tgtEl>
                                        <p:attrNameLst>
                                          <p:attrName>ppt_x</p:attrName>
                                        </p:attrNameLst>
                                      </p:cBhvr>
                                    </p:anim>
                                    <p:set>
                                      <p:cBhvr>
                                        <p:cTn id="751" dur="770" fill="hold"/>
                                        <p:tgtEl>
                                          <p:spTgt spid="110"/>
                                        </p:tgtEl>
                                        <p:attrNameLst>
                                          <p:attrName>ppt_y</p:attrName>
                                        </p:attrNameLst>
                                      </p:cBhvr>
                                      <p:to>
                                        <p:strVal val="(#ppt_y+0.4)"/>
                                      </p:to>
                                    </p:set>
                                    <p:anim from="(#ppt_y+0.4)" to="(#ppt_y)" calcmode="lin" valueType="num">
                                      <p:cBhvr>
                                        <p:cTn id="752" dur="1230" accel="100000" fill="hold">
                                          <p:stCondLst>
                                            <p:cond delay="770"/>
                                          </p:stCondLst>
                                        </p:cTn>
                                        <p:tgtEl>
                                          <p:spTgt spid="110"/>
                                        </p:tgtEl>
                                        <p:attrNameLst>
                                          <p:attrName>ppt_y</p:attrName>
                                        </p:attrNameLst>
                                      </p:cBhvr>
                                    </p:anim>
                                  </p:childTnLst>
                                </p:cTn>
                              </p:par>
                              <p:par>
                                <p:cTn id="753" presetID="51" presetClass="entr" presetSubtype="0" fill="hold" grpId="0" nodeType="withEffect">
                                  <p:stCondLst>
                                    <p:cond delay="0"/>
                                  </p:stCondLst>
                                  <p:childTnLst>
                                    <p:set>
                                      <p:cBhvr>
                                        <p:cTn id="754" dur="1" fill="hold">
                                          <p:stCondLst>
                                            <p:cond delay="0"/>
                                          </p:stCondLst>
                                        </p:cTn>
                                        <p:tgtEl>
                                          <p:spTgt spid="111"/>
                                        </p:tgtEl>
                                        <p:attrNameLst>
                                          <p:attrName>style.visibility</p:attrName>
                                        </p:attrNameLst>
                                      </p:cBhvr>
                                      <p:to>
                                        <p:strVal val="visible"/>
                                      </p:to>
                                    </p:set>
                                    <p:animEffect transition="in" filter="fade">
                                      <p:cBhvr>
                                        <p:cTn id="755" dur="770" decel="100000"/>
                                        <p:tgtEl>
                                          <p:spTgt spid="111"/>
                                        </p:tgtEl>
                                      </p:cBhvr>
                                    </p:animEffect>
                                    <p:animScale>
                                      <p:cBhvr>
                                        <p:cTn id="756" dur="770" decel="100000"/>
                                        <p:tgtEl>
                                          <p:spTgt spid="111"/>
                                        </p:tgtEl>
                                      </p:cBhvr>
                                      <p:from x="10000" y="10000"/>
                                      <p:to x="200000" y="450000"/>
                                    </p:animScale>
                                    <p:animScale>
                                      <p:cBhvr>
                                        <p:cTn id="757" dur="1230" accel="100000" fill="hold">
                                          <p:stCondLst>
                                            <p:cond delay="770"/>
                                          </p:stCondLst>
                                        </p:cTn>
                                        <p:tgtEl>
                                          <p:spTgt spid="111"/>
                                        </p:tgtEl>
                                      </p:cBhvr>
                                      <p:from x="200000" y="450000"/>
                                      <p:to x="100000" y="100000"/>
                                    </p:animScale>
                                    <p:set>
                                      <p:cBhvr>
                                        <p:cTn id="758" dur="770" fill="hold"/>
                                        <p:tgtEl>
                                          <p:spTgt spid="111"/>
                                        </p:tgtEl>
                                        <p:attrNameLst>
                                          <p:attrName>ppt_x</p:attrName>
                                        </p:attrNameLst>
                                      </p:cBhvr>
                                      <p:to>
                                        <p:strVal val="(0.5)"/>
                                      </p:to>
                                    </p:set>
                                    <p:anim from="(0.5)" to="(#ppt_x)" calcmode="lin" valueType="num">
                                      <p:cBhvr>
                                        <p:cTn id="759" dur="1230" accel="100000" fill="hold">
                                          <p:stCondLst>
                                            <p:cond delay="770"/>
                                          </p:stCondLst>
                                        </p:cTn>
                                        <p:tgtEl>
                                          <p:spTgt spid="111"/>
                                        </p:tgtEl>
                                        <p:attrNameLst>
                                          <p:attrName>ppt_x</p:attrName>
                                        </p:attrNameLst>
                                      </p:cBhvr>
                                    </p:anim>
                                    <p:set>
                                      <p:cBhvr>
                                        <p:cTn id="760" dur="770" fill="hold"/>
                                        <p:tgtEl>
                                          <p:spTgt spid="111"/>
                                        </p:tgtEl>
                                        <p:attrNameLst>
                                          <p:attrName>ppt_y</p:attrName>
                                        </p:attrNameLst>
                                      </p:cBhvr>
                                      <p:to>
                                        <p:strVal val="(#ppt_y+0.4)"/>
                                      </p:to>
                                    </p:set>
                                    <p:anim from="(#ppt_y+0.4)" to="(#ppt_y)" calcmode="lin" valueType="num">
                                      <p:cBhvr>
                                        <p:cTn id="761" dur="1230" accel="100000" fill="hold">
                                          <p:stCondLst>
                                            <p:cond delay="770"/>
                                          </p:stCondLst>
                                        </p:cTn>
                                        <p:tgtEl>
                                          <p:spTgt spid="111"/>
                                        </p:tgtEl>
                                        <p:attrNameLst>
                                          <p:attrName>ppt_y</p:attrName>
                                        </p:attrNameLst>
                                      </p:cBhvr>
                                    </p:anim>
                                  </p:childTnLst>
                                </p:cTn>
                              </p:par>
                              <p:par>
                                <p:cTn id="762" presetID="51" presetClass="entr" presetSubtype="0" fill="hold" grpId="0" nodeType="withEffect">
                                  <p:stCondLst>
                                    <p:cond delay="0"/>
                                  </p:stCondLst>
                                  <p:childTnLst>
                                    <p:set>
                                      <p:cBhvr>
                                        <p:cTn id="763" dur="1" fill="hold">
                                          <p:stCondLst>
                                            <p:cond delay="0"/>
                                          </p:stCondLst>
                                        </p:cTn>
                                        <p:tgtEl>
                                          <p:spTgt spid="112"/>
                                        </p:tgtEl>
                                        <p:attrNameLst>
                                          <p:attrName>style.visibility</p:attrName>
                                        </p:attrNameLst>
                                      </p:cBhvr>
                                      <p:to>
                                        <p:strVal val="visible"/>
                                      </p:to>
                                    </p:set>
                                    <p:animEffect transition="in" filter="fade">
                                      <p:cBhvr>
                                        <p:cTn id="764" dur="770" decel="100000"/>
                                        <p:tgtEl>
                                          <p:spTgt spid="112"/>
                                        </p:tgtEl>
                                      </p:cBhvr>
                                    </p:animEffect>
                                    <p:animScale>
                                      <p:cBhvr>
                                        <p:cTn id="765" dur="770" decel="100000"/>
                                        <p:tgtEl>
                                          <p:spTgt spid="112"/>
                                        </p:tgtEl>
                                      </p:cBhvr>
                                      <p:from x="10000" y="10000"/>
                                      <p:to x="200000" y="450000"/>
                                    </p:animScale>
                                    <p:animScale>
                                      <p:cBhvr>
                                        <p:cTn id="766" dur="1230" accel="100000" fill="hold">
                                          <p:stCondLst>
                                            <p:cond delay="770"/>
                                          </p:stCondLst>
                                        </p:cTn>
                                        <p:tgtEl>
                                          <p:spTgt spid="112"/>
                                        </p:tgtEl>
                                      </p:cBhvr>
                                      <p:from x="200000" y="450000"/>
                                      <p:to x="100000" y="100000"/>
                                    </p:animScale>
                                    <p:set>
                                      <p:cBhvr>
                                        <p:cTn id="767" dur="770" fill="hold"/>
                                        <p:tgtEl>
                                          <p:spTgt spid="112"/>
                                        </p:tgtEl>
                                        <p:attrNameLst>
                                          <p:attrName>ppt_x</p:attrName>
                                        </p:attrNameLst>
                                      </p:cBhvr>
                                      <p:to>
                                        <p:strVal val="(0.5)"/>
                                      </p:to>
                                    </p:set>
                                    <p:anim from="(0.5)" to="(#ppt_x)" calcmode="lin" valueType="num">
                                      <p:cBhvr>
                                        <p:cTn id="768" dur="1230" accel="100000" fill="hold">
                                          <p:stCondLst>
                                            <p:cond delay="770"/>
                                          </p:stCondLst>
                                        </p:cTn>
                                        <p:tgtEl>
                                          <p:spTgt spid="112"/>
                                        </p:tgtEl>
                                        <p:attrNameLst>
                                          <p:attrName>ppt_x</p:attrName>
                                        </p:attrNameLst>
                                      </p:cBhvr>
                                    </p:anim>
                                    <p:set>
                                      <p:cBhvr>
                                        <p:cTn id="769" dur="770" fill="hold"/>
                                        <p:tgtEl>
                                          <p:spTgt spid="112"/>
                                        </p:tgtEl>
                                        <p:attrNameLst>
                                          <p:attrName>ppt_y</p:attrName>
                                        </p:attrNameLst>
                                      </p:cBhvr>
                                      <p:to>
                                        <p:strVal val="(#ppt_y+0.4)"/>
                                      </p:to>
                                    </p:set>
                                    <p:anim from="(#ppt_y+0.4)" to="(#ppt_y)" calcmode="lin" valueType="num">
                                      <p:cBhvr>
                                        <p:cTn id="770" dur="1230" accel="100000" fill="hold">
                                          <p:stCondLst>
                                            <p:cond delay="770"/>
                                          </p:stCondLst>
                                        </p:cTn>
                                        <p:tgtEl>
                                          <p:spTgt spid="112"/>
                                        </p:tgtEl>
                                        <p:attrNameLst>
                                          <p:attrName>ppt_y</p:attrName>
                                        </p:attrNameLst>
                                      </p:cBhvr>
                                    </p:anim>
                                  </p:childTnLst>
                                </p:cTn>
                              </p:par>
                              <p:par>
                                <p:cTn id="771" presetID="51" presetClass="entr" presetSubtype="0" fill="hold" grpId="0" nodeType="withEffect">
                                  <p:stCondLst>
                                    <p:cond delay="0"/>
                                  </p:stCondLst>
                                  <p:childTnLst>
                                    <p:set>
                                      <p:cBhvr>
                                        <p:cTn id="772" dur="1" fill="hold">
                                          <p:stCondLst>
                                            <p:cond delay="0"/>
                                          </p:stCondLst>
                                        </p:cTn>
                                        <p:tgtEl>
                                          <p:spTgt spid="113"/>
                                        </p:tgtEl>
                                        <p:attrNameLst>
                                          <p:attrName>style.visibility</p:attrName>
                                        </p:attrNameLst>
                                      </p:cBhvr>
                                      <p:to>
                                        <p:strVal val="visible"/>
                                      </p:to>
                                    </p:set>
                                    <p:animEffect transition="in" filter="fade">
                                      <p:cBhvr>
                                        <p:cTn id="773" dur="770" decel="100000"/>
                                        <p:tgtEl>
                                          <p:spTgt spid="113"/>
                                        </p:tgtEl>
                                      </p:cBhvr>
                                    </p:animEffect>
                                    <p:animScale>
                                      <p:cBhvr>
                                        <p:cTn id="774" dur="770" decel="100000"/>
                                        <p:tgtEl>
                                          <p:spTgt spid="113"/>
                                        </p:tgtEl>
                                      </p:cBhvr>
                                      <p:from x="10000" y="10000"/>
                                      <p:to x="200000" y="450000"/>
                                    </p:animScale>
                                    <p:animScale>
                                      <p:cBhvr>
                                        <p:cTn id="775" dur="1230" accel="100000" fill="hold">
                                          <p:stCondLst>
                                            <p:cond delay="770"/>
                                          </p:stCondLst>
                                        </p:cTn>
                                        <p:tgtEl>
                                          <p:spTgt spid="113"/>
                                        </p:tgtEl>
                                      </p:cBhvr>
                                      <p:from x="200000" y="450000"/>
                                      <p:to x="100000" y="100000"/>
                                    </p:animScale>
                                    <p:set>
                                      <p:cBhvr>
                                        <p:cTn id="776" dur="770" fill="hold"/>
                                        <p:tgtEl>
                                          <p:spTgt spid="113"/>
                                        </p:tgtEl>
                                        <p:attrNameLst>
                                          <p:attrName>ppt_x</p:attrName>
                                        </p:attrNameLst>
                                      </p:cBhvr>
                                      <p:to>
                                        <p:strVal val="(0.5)"/>
                                      </p:to>
                                    </p:set>
                                    <p:anim from="(0.5)" to="(#ppt_x)" calcmode="lin" valueType="num">
                                      <p:cBhvr>
                                        <p:cTn id="777" dur="1230" accel="100000" fill="hold">
                                          <p:stCondLst>
                                            <p:cond delay="770"/>
                                          </p:stCondLst>
                                        </p:cTn>
                                        <p:tgtEl>
                                          <p:spTgt spid="113"/>
                                        </p:tgtEl>
                                        <p:attrNameLst>
                                          <p:attrName>ppt_x</p:attrName>
                                        </p:attrNameLst>
                                      </p:cBhvr>
                                    </p:anim>
                                    <p:set>
                                      <p:cBhvr>
                                        <p:cTn id="778" dur="770" fill="hold"/>
                                        <p:tgtEl>
                                          <p:spTgt spid="113"/>
                                        </p:tgtEl>
                                        <p:attrNameLst>
                                          <p:attrName>ppt_y</p:attrName>
                                        </p:attrNameLst>
                                      </p:cBhvr>
                                      <p:to>
                                        <p:strVal val="(#ppt_y+0.4)"/>
                                      </p:to>
                                    </p:set>
                                    <p:anim from="(#ppt_y+0.4)" to="(#ppt_y)" calcmode="lin" valueType="num">
                                      <p:cBhvr>
                                        <p:cTn id="779" dur="1230" accel="100000" fill="hold">
                                          <p:stCondLst>
                                            <p:cond delay="770"/>
                                          </p:stCondLst>
                                        </p:cTn>
                                        <p:tgtEl>
                                          <p:spTgt spid="113"/>
                                        </p:tgtEl>
                                        <p:attrNameLst>
                                          <p:attrName>ppt_y</p:attrName>
                                        </p:attrNameLst>
                                      </p:cBhvr>
                                    </p:anim>
                                  </p:childTnLst>
                                </p:cTn>
                              </p:par>
                              <p:par>
                                <p:cTn id="780" presetID="51" presetClass="entr" presetSubtype="0" fill="hold" grpId="0" nodeType="withEffect">
                                  <p:stCondLst>
                                    <p:cond delay="0"/>
                                  </p:stCondLst>
                                  <p:childTnLst>
                                    <p:set>
                                      <p:cBhvr>
                                        <p:cTn id="781" dur="1" fill="hold">
                                          <p:stCondLst>
                                            <p:cond delay="0"/>
                                          </p:stCondLst>
                                        </p:cTn>
                                        <p:tgtEl>
                                          <p:spTgt spid="114"/>
                                        </p:tgtEl>
                                        <p:attrNameLst>
                                          <p:attrName>style.visibility</p:attrName>
                                        </p:attrNameLst>
                                      </p:cBhvr>
                                      <p:to>
                                        <p:strVal val="visible"/>
                                      </p:to>
                                    </p:set>
                                    <p:animEffect transition="in" filter="fade">
                                      <p:cBhvr>
                                        <p:cTn id="782" dur="770" decel="100000"/>
                                        <p:tgtEl>
                                          <p:spTgt spid="114"/>
                                        </p:tgtEl>
                                      </p:cBhvr>
                                    </p:animEffect>
                                    <p:animScale>
                                      <p:cBhvr>
                                        <p:cTn id="783" dur="770" decel="100000"/>
                                        <p:tgtEl>
                                          <p:spTgt spid="114"/>
                                        </p:tgtEl>
                                      </p:cBhvr>
                                      <p:from x="10000" y="10000"/>
                                      <p:to x="200000" y="450000"/>
                                    </p:animScale>
                                    <p:animScale>
                                      <p:cBhvr>
                                        <p:cTn id="784" dur="1230" accel="100000" fill="hold">
                                          <p:stCondLst>
                                            <p:cond delay="770"/>
                                          </p:stCondLst>
                                        </p:cTn>
                                        <p:tgtEl>
                                          <p:spTgt spid="114"/>
                                        </p:tgtEl>
                                      </p:cBhvr>
                                      <p:from x="200000" y="450000"/>
                                      <p:to x="100000" y="100000"/>
                                    </p:animScale>
                                    <p:set>
                                      <p:cBhvr>
                                        <p:cTn id="785" dur="770" fill="hold"/>
                                        <p:tgtEl>
                                          <p:spTgt spid="114"/>
                                        </p:tgtEl>
                                        <p:attrNameLst>
                                          <p:attrName>ppt_x</p:attrName>
                                        </p:attrNameLst>
                                      </p:cBhvr>
                                      <p:to>
                                        <p:strVal val="(0.5)"/>
                                      </p:to>
                                    </p:set>
                                    <p:anim from="(0.5)" to="(#ppt_x)" calcmode="lin" valueType="num">
                                      <p:cBhvr>
                                        <p:cTn id="786" dur="1230" accel="100000" fill="hold">
                                          <p:stCondLst>
                                            <p:cond delay="770"/>
                                          </p:stCondLst>
                                        </p:cTn>
                                        <p:tgtEl>
                                          <p:spTgt spid="114"/>
                                        </p:tgtEl>
                                        <p:attrNameLst>
                                          <p:attrName>ppt_x</p:attrName>
                                        </p:attrNameLst>
                                      </p:cBhvr>
                                    </p:anim>
                                    <p:set>
                                      <p:cBhvr>
                                        <p:cTn id="787" dur="770" fill="hold"/>
                                        <p:tgtEl>
                                          <p:spTgt spid="114"/>
                                        </p:tgtEl>
                                        <p:attrNameLst>
                                          <p:attrName>ppt_y</p:attrName>
                                        </p:attrNameLst>
                                      </p:cBhvr>
                                      <p:to>
                                        <p:strVal val="(#ppt_y+0.4)"/>
                                      </p:to>
                                    </p:set>
                                    <p:anim from="(#ppt_y+0.4)" to="(#ppt_y)" calcmode="lin" valueType="num">
                                      <p:cBhvr>
                                        <p:cTn id="788" dur="1230" accel="100000" fill="hold">
                                          <p:stCondLst>
                                            <p:cond delay="770"/>
                                          </p:stCondLst>
                                        </p:cTn>
                                        <p:tgtEl>
                                          <p:spTgt spid="114"/>
                                        </p:tgtEl>
                                        <p:attrNameLst>
                                          <p:attrName>ppt_y</p:attrName>
                                        </p:attrNameLst>
                                      </p:cBhvr>
                                    </p:anim>
                                  </p:childTnLst>
                                </p:cTn>
                              </p:par>
                              <p:par>
                                <p:cTn id="789" presetID="51" presetClass="entr" presetSubtype="0" fill="hold" grpId="0" nodeType="withEffect">
                                  <p:stCondLst>
                                    <p:cond delay="0"/>
                                  </p:stCondLst>
                                  <p:childTnLst>
                                    <p:set>
                                      <p:cBhvr>
                                        <p:cTn id="790" dur="1" fill="hold">
                                          <p:stCondLst>
                                            <p:cond delay="0"/>
                                          </p:stCondLst>
                                        </p:cTn>
                                        <p:tgtEl>
                                          <p:spTgt spid="115"/>
                                        </p:tgtEl>
                                        <p:attrNameLst>
                                          <p:attrName>style.visibility</p:attrName>
                                        </p:attrNameLst>
                                      </p:cBhvr>
                                      <p:to>
                                        <p:strVal val="visible"/>
                                      </p:to>
                                    </p:set>
                                    <p:animEffect transition="in" filter="fade">
                                      <p:cBhvr>
                                        <p:cTn id="791" dur="770" decel="100000"/>
                                        <p:tgtEl>
                                          <p:spTgt spid="115"/>
                                        </p:tgtEl>
                                      </p:cBhvr>
                                    </p:animEffect>
                                    <p:animScale>
                                      <p:cBhvr>
                                        <p:cTn id="792" dur="770" decel="100000"/>
                                        <p:tgtEl>
                                          <p:spTgt spid="115"/>
                                        </p:tgtEl>
                                      </p:cBhvr>
                                      <p:from x="10000" y="10000"/>
                                      <p:to x="200000" y="450000"/>
                                    </p:animScale>
                                    <p:animScale>
                                      <p:cBhvr>
                                        <p:cTn id="793" dur="1230" accel="100000" fill="hold">
                                          <p:stCondLst>
                                            <p:cond delay="770"/>
                                          </p:stCondLst>
                                        </p:cTn>
                                        <p:tgtEl>
                                          <p:spTgt spid="115"/>
                                        </p:tgtEl>
                                      </p:cBhvr>
                                      <p:from x="200000" y="450000"/>
                                      <p:to x="100000" y="100000"/>
                                    </p:animScale>
                                    <p:set>
                                      <p:cBhvr>
                                        <p:cTn id="794" dur="770" fill="hold"/>
                                        <p:tgtEl>
                                          <p:spTgt spid="115"/>
                                        </p:tgtEl>
                                        <p:attrNameLst>
                                          <p:attrName>ppt_x</p:attrName>
                                        </p:attrNameLst>
                                      </p:cBhvr>
                                      <p:to>
                                        <p:strVal val="(0.5)"/>
                                      </p:to>
                                    </p:set>
                                    <p:anim from="(0.5)" to="(#ppt_x)" calcmode="lin" valueType="num">
                                      <p:cBhvr>
                                        <p:cTn id="795" dur="1230" accel="100000" fill="hold">
                                          <p:stCondLst>
                                            <p:cond delay="770"/>
                                          </p:stCondLst>
                                        </p:cTn>
                                        <p:tgtEl>
                                          <p:spTgt spid="115"/>
                                        </p:tgtEl>
                                        <p:attrNameLst>
                                          <p:attrName>ppt_x</p:attrName>
                                        </p:attrNameLst>
                                      </p:cBhvr>
                                    </p:anim>
                                    <p:set>
                                      <p:cBhvr>
                                        <p:cTn id="796" dur="770" fill="hold"/>
                                        <p:tgtEl>
                                          <p:spTgt spid="115"/>
                                        </p:tgtEl>
                                        <p:attrNameLst>
                                          <p:attrName>ppt_y</p:attrName>
                                        </p:attrNameLst>
                                      </p:cBhvr>
                                      <p:to>
                                        <p:strVal val="(#ppt_y+0.4)"/>
                                      </p:to>
                                    </p:set>
                                    <p:anim from="(#ppt_y+0.4)" to="(#ppt_y)" calcmode="lin" valueType="num">
                                      <p:cBhvr>
                                        <p:cTn id="797" dur="1230" accel="100000" fill="hold">
                                          <p:stCondLst>
                                            <p:cond delay="770"/>
                                          </p:stCondLst>
                                        </p:cTn>
                                        <p:tgtEl>
                                          <p:spTgt spid="115"/>
                                        </p:tgtEl>
                                        <p:attrNameLst>
                                          <p:attrName>ppt_y</p:attrName>
                                        </p:attrNameLst>
                                      </p:cBhvr>
                                    </p:anim>
                                  </p:childTnLst>
                                </p:cTn>
                              </p:par>
                              <p:par>
                                <p:cTn id="798" presetID="51" presetClass="entr" presetSubtype="0" fill="hold" grpId="0" nodeType="withEffect">
                                  <p:stCondLst>
                                    <p:cond delay="0"/>
                                  </p:stCondLst>
                                  <p:childTnLst>
                                    <p:set>
                                      <p:cBhvr>
                                        <p:cTn id="799" dur="1" fill="hold">
                                          <p:stCondLst>
                                            <p:cond delay="0"/>
                                          </p:stCondLst>
                                        </p:cTn>
                                        <p:tgtEl>
                                          <p:spTgt spid="116"/>
                                        </p:tgtEl>
                                        <p:attrNameLst>
                                          <p:attrName>style.visibility</p:attrName>
                                        </p:attrNameLst>
                                      </p:cBhvr>
                                      <p:to>
                                        <p:strVal val="visible"/>
                                      </p:to>
                                    </p:set>
                                    <p:animEffect transition="in" filter="fade">
                                      <p:cBhvr>
                                        <p:cTn id="800" dur="770" decel="100000"/>
                                        <p:tgtEl>
                                          <p:spTgt spid="116"/>
                                        </p:tgtEl>
                                      </p:cBhvr>
                                    </p:animEffect>
                                    <p:animScale>
                                      <p:cBhvr>
                                        <p:cTn id="801" dur="770" decel="100000"/>
                                        <p:tgtEl>
                                          <p:spTgt spid="116"/>
                                        </p:tgtEl>
                                      </p:cBhvr>
                                      <p:from x="10000" y="10000"/>
                                      <p:to x="200000" y="450000"/>
                                    </p:animScale>
                                    <p:animScale>
                                      <p:cBhvr>
                                        <p:cTn id="802" dur="1230" accel="100000" fill="hold">
                                          <p:stCondLst>
                                            <p:cond delay="770"/>
                                          </p:stCondLst>
                                        </p:cTn>
                                        <p:tgtEl>
                                          <p:spTgt spid="116"/>
                                        </p:tgtEl>
                                      </p:cBhvr>
                                      <p:from x="200000" y="450000"/>
                                      <p:to x="100000" y="100000"/>
                                    </p:animScale>
                                    <p:set>
                                      <p:cBhvr>
                                        <p:cTn id="803" dur="770" fill="hold"/>
                                        <p:tgtEl>
                                          <p:spTgt spid="116"/>
                                        </p:tgtEl>
                                        <p:attrNameLst>
                                          <p:attrName>ppt_x</p:attrName>
                                        </p:attrNameLst>
                                      </p:cBhvr>
                                      <p:to>
                                        <p:strVal val="(0.5)"/>
                                      </p:to>
                                    </p:set>
                                    <p:anim from="(0.5)" to="(#ppt_x)" calcmode="lin" valueType="num">
                                      <p:cBhvr>
                                        <p:cTn id="804" dur="1230" accel="100000" fill="hold">
                                          <p:stCondLst>
                                            <p:cond delay="770"/>
                                          </p:stCondLst>
                                        </p:cTn>
                                        <p:tgtEl>
                                          <p:spTgt spid="116"/>
                                        </p:tgtEl>
                                        <p:attrNameLst>
                                          <p:attrName>ppt_x</p:attrName>
                                        </p:attrNameLst>
                                      </p:cBhvr>
                                    </p:anim>
                                    <p:set>
                                      <p:cBhvr>
                                        <p:cTn id="805" dur="770" fill="hold"/>
                                        <p:tgtEl>
                                          <p:spTgt spid="116"/>
                                        </p:tgtEl>
                                        <p:attrNameLst>
                                          <p:attrName>ppt_y</p:attrName>
                                        </p:attrNameLst>
                                      </p:cBhvr>
                                      <p:to>
                                        <p:strVal val="(#ppt_y+0.4)"/>
                                      </p:to>
                                    </p:set>
                                    <p:anim from="(#ppt_y+0.4)" to="(#ppt_y)" calcmode="lin" valueType="num">
                                      <p:cBhvr>
                                        <p:cTn id="806" dur="1230" accel="100000" fill="hold">
                                          <p:stCondLst>
                                            <p:cond delay="770"/>
                                          </p:stCondLst>
                                        </p:cTn>
                                        <p:tgtEl>
                                          <p:spTgt spid="116"/>
                                        </p:tgtEl>
                                        <p:attrNameLst>
                                          <p:attrName>ppt_y</p:attrName>
                                        </p:attrNameLst>
                                      </p:cBhvr>
                                    </p:anim>
                                  </p:childTnLst>
                                </p:cTn>
                              </p:par>
                              <p:par>
                                <p:cTn id="807" presetID="51" presetClass="entr" presetSubtype="0" fill="hold" grpId="0" nodeType="withEffect">
                                  <p:stCondLst>
                                    <p:cond delay="0"/>
                                  </p:stCondLst>
                                  <p:childTnLst>
                                    <p:set>
                                      <p:cBhvr>
                                        <p:cTn id="808" dur="1" fill="hold">
                                          <p:stCondLst>
                                            <p:cond delay="0"/>
                                          </p:stCondLst>
                                        </p:cTn>
                                        <p:tgtEl>
                                          <p:spTgt spid="117"/>
                                        </p:tgtEl>
                                        <p:attrNameLst>
                                          <p:attrName>style.visibility</p:attrName>
                                        </p:attrNameLst>
                                      </p:cBhvr>
                                      <p:to>
                                        <p:strVal val="visible"/>
                                      </p:to>
                                    </p:set>
                                    <p:animEffect transition="in" filter="fade">
                                      <p:cBhvr>
                                        <p:cTn id="809" dur="770" decel="100000"/>
                                        <p:tgtEl>
                                          <p:spTgt spid="117"/>
                                        </p:tgtEl>
                                      </p:cBhvr>
                                    </p:animEffect>
                                    <p:animScale>
                                      <p:cBhvr>
                                        <p:cTn id="810" dur="770" decel="100000"/>
                                        <p:tgtEl>
                                          <p:spTgt spid="117"/>
                                        </p:tgtEl>
                                      </p:cBhvr>
                                      <p:from x="10000" y="10000"/>
                                      <p:to x="200000" y="450000"/>
                                    </p:animScale>
                                    <p:animScale>
                                      <p:cBhvr>
                                        <p:cTn id="811" dur="1230" accel="100000" fill="hold">
                                          <p:stCondLst>
                                            <p:cond delay="770"/>
                                          </p:stCondLst>
                                        </p:cTn>
                                        <p:tgtEl>
                                          <p:spTgt spid="117"/>
                                        </p:tgtEl>
                                      </p:cBhvr>
                                      <p:from x="200000" y="450000"/>
                                      <p:to x="100000" y="100000"/>
                                    </p:animScale>
                                    <p:set>
                                      <p:cBhvr>
                                        <p:cTn id="812" dur="770" fill="hold"/>
                                        <p:tgtEl>
                                          <p:spTgt spid="117"/>
                                        </p:tgtEl>
                                        <p:attrNameLst>
                                          <p:attrName>ppt_x</p:attrName>
                                        </p:attrNameLst>
                                      </p:cBhvr>
                                      <p:to>
                                        <p:strVal val="(0.5)"/>
                                      </p:to>
                                    </p:set>
                                    <p:anim from="(0.5)" to="(#ppt_x)" calcmode="lin" valueType="num">
                                      <p:cBhvr>
                                        <p:cTn id="813" dur="1230" accel="100000" fill="hold">
                                          <p:stCondLst>
                                            <p:cond delay="770"/>
                                          </p:stCondLst>
                                        </p:cTn>
                                        <p:tgtEl>
                                          <p:spTgt spid="117"/>
                                        </p:tgtEl>
                                        <p:attrNameLst>
                                          <p:attrName>ppt_x</p:attrName>
                                        </p:attrNameLst>
                                      </p:cBhvr>
                                    </p:anim>
                                    <p:set>
                                      <p:cBhvr>
                                        <p:cTn id="814" dur="770" fill="hold"/>
                                        <p:tgtEl>
                                          <p:spTgt spid="117"/>
                                        </p:tgtEl>
                                        <p:attrNameLst>
                                          <p:attrName>ppt_y</p:attrName>
                                        </p:attrNameLst>
                                      </p:cBhvr>
                                      <p:to>
                                        <p:strVal val="(#ppt_y+0.4)"/>
                                      </p:to>
                                    </p:set>
                                    <p:anim from="(#ppt_y+0.4)" to="(#ppt_y)" calcmode="lin" valueType="num">
                                      <p:cBhvr>
                                        <p:cTn id="815" dur="1230" accel="100000" fill="hold">
                                          <p:stCondLst>
                                            <p:cond delay="770"/>
                                          </p:stCondLst>
                                        </p:cTn>
                                        <p:tgtEl>
                                          <p:spTgt spid="11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9" grpId="0"/>
      <p:bldP spid="20" grpId="0"/>
      <p:bldP spid="21" grpId="0"/>
      <p:bldP spid="26" grpId="0"/>
      <p:bldP spid="27" grpId="0"/>
      <p:bldP spid="28" grpId="0"/>
      <p:bldP spid="29" grpId="0"/>
      <p:bldP spid="30" grpId="0"/>
      <p:bldP spid="31" grpId="0"/>
      <p:bldP spid="32" grpId="0"/>
      <p:bldP spid="33" grpId="0"/>
      <p:bldP spid="34" grpId="0"/>
      <p:bldP spid="35" grpId="0"/>
      <p:bldP spid="37" grpId="0"/>
      <p:bldP spid="38" grpId="0"/>
      <p:bldP spid="39" grpId="0"/>
      <p:bldP spid="41" grpId="0" animBg="1"/>
      <p:bldP spid="42" grpId="0" animBg="1"/>
      <p:bldP spid="44" grpId="0"/>
      <p:bldP spid="47" grpId="0"/>
      <p:bldP spid="49" grpId="0"/>
      <p:bldP spid="50" grpId="0"/>
      <p:bldP spid="51" grpId="0"/>
      <p:bldP spid="53" grpId="0"/>
      <p:bldP spid="54" grpId="0"/>
      <p:bldP spid="55" grpId="0"/>
      <p:bldP spid="56" grpId="0"/>
      <p:bldP spid="57" grpId="0"/>
      <p:bldP spid="59" grpId="0"/>
      <p:bldP spid="60" grpId="0"/>
      <p:bldP spid="61" grpId="0"/>
      <p:bldP spid="63" grpId="0"/>
      <p:bldP spid="64" grpId="0"/>
      <p:bldP spid="65" grpId="0"/>
      <p:bldP spid="66" grpId="0"/>
      <p:bldP spid="67" grpId="0"/>
      <p:bldP spid="68" grpId="0"/>
      <p:bldP spid="69" grpId="0" animBg="1"/>
      <p:bldP spid="70" grpId="0"/>
      <p:bldP spid="71" grpId="0"/>
      <p:bldP spid="72" grpId="0" animBg="1"/>
      <p:bldP spid="73" grpId="0" animBg="1"/>
      <p:bldP spid="73" grpId="1" animBg="1"/>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23528" y="764704"/>
            <a:ext cx="8763000" cy="923330"/>
          </a:xfrm>
          <a:prstGeom prst="rect">
            <a:avLst/>
          </a:prstGeom>
          <a:noFill/>
          <a:ln w="9525">
            <a:noFill/>
            <a:miter lim="800000"/>
            <a:headEnd/>
            <a:tailEnd/>
          </a:ln>
        </p:spPr>
        <p:txBody>
          <a:bodyPr>
            <a:spAutoFit/>
          </a:bodyPr>
          <a:lstStyle/>
          <a:p>
            <a:pPr eaLnBrk="0" hangingPunct="0"/>
            <a:r>
              <a:rPr lang="en-US" sz="1800" b="1" dirty="0" smtClean="0">
                <a:solidFill>
                  <a:srgbClr val="10131A"/>
                </a:solidFill>
                <a:latin typeface="+mj-lt"/>
                <a:ea typeface="Cambria" pitchFamily="18" charset="0"/>
                <a:cs typeface="Arial" pitchFamily="34" charset="0"/>
              </a:rPr>
              <a:t>Age and month of the year</a:t>
            </a:r>
            <a:r>
              <a:rPr lang="en-US" sz="1800" dirty="0" smtClean="0">
                <a:solidFill>
                  <a:srgbClr val="10131A"/>
                </a:solidFill>
                <a:latin typeface="+mj-lt"/>
                <a:ea typeface="Cambria" pitchFamily="18" charset="0"/>
                <a:cs typeface="Arial" pitchFamily="34" charset="0"/>
              </a:rPr>
              <a:t>: </a:t>
            </a:r>
            <a:r>
              <a:rPr lang="en-GB" dirty="0" smtClean="0">
                <a:latin typeface="+mj-lt"/>
                <a:cs typeface="Arial" pitchFamily="34" charset="0"/>
              </a:rPr>
              <a:t>Students to stand in line according to how old they are, starting with the youngest in the class and ending with the oldest</a:t>
            </a:r>
          </a:p>
          <a:p>
            <a:pPr eaLnBrk="0" hangingPunct="0"/>
            <a:endParaRPr lang="en-GB" sz="1800" dirty="0">
              <a:solidFill>
                <a:srgbClr val="000000"/>
              </a:solidFill>
              <a:latin typeface="+mj-lt"/>
              <a:ea typeface="Cambria" pitchFamily="18" charset="0"/>
              <a:cs typeface="Arial" pitchFamily="34" charset="0"/>
            </a:endParaRPr>
          </a:p>
        </p:txBody>
      </p:sp>
      <p:sp>
        <p:nvSpPr>
          <p:cNvPr id="50187" name="Rectangle 12"/>
          <p:cNvSpPr>
            <a:spLocks noChangeArrowheads="1"/>
          </p:cNvSpPr>
          <p:nvPr/>
        </p:nvSpPr>
        <p:spPr bwMode="auto">
          <a:xfrm>
            <a:off x="152400" y="116632"/>
            <a:ext cx="4038600" cy="584775"/>
          </a:xfrm>
          <a:prstGeom prst="rect">
            <a:avLst/>
          </a:prstGeom>
          <a:noFill/>
          <a:ln w="9525">
            <a:noFill/>
            <a:miter lim="800000"/>
            <a:headEnd/>
            <a:tailEnd/>
          </a:ln>
        </p:spPr>
        <p:txBody>
          <a:bodyPr>
            <a:spAutoFit/>
          </a:bodyPr>
          <a:lstStyle/>
          <a:p>
            <a:pPr eaLnBrk="0" hangingPunct="0"/>
            <a:r>
              <a:rPr lang="en-US" sz="3200" b="1" dirty="0" smtClean="0">
                <a:solidFill>
                  <a:srgbClr val="10131A"/>
                </a:solidFill>
                <a:latin typeface="Helvetica"/>
                <a:cs typeface="Arial" pitchFamily="34" charset="0"/>
              </a:rPr>
              <a:t>Other ideas</a:t>
            </a:r>
            <a:endParaRPr lang="en-GB" sz="3200" dirty="0">
              <a:solidFill>
                <a:srgbClr val="000000"/>
              </a:solidFill>
            </a:endParaRPr>
          </a:p>
        </p:txBody>
      </p:sp>
      <p:pic>
        <p:nvPicPr>
          <p:cNvPr id="17" name="Picture 16"/>
          <p:cNvPicPr>
            <a:picLocks noChangeAspect="1"/>
          </p:cNvPicPr>
          <p:nvPr/>
        </p:nvPicPr>
        <p:blipFill>
          <a:blip r:embed="rId3" cstate="print"/>
          <a:stretch>
            <a:fillRect/>
          </a:stretch>
        </p:blipFill>
        <p:spPr>
          <a:xfrm>
            <a:off x="4044809" y="1484784"/>
            <a:ext cx="227096" cy="216024"/>
          </a:xfrm>
          <a:prstGeom prst="rect">
            <a:avLst/>
          </a:prstGeom>
        </p:spPr>
      </p:pic>
      <p:pic>
        <p:nvPicPr>
          <p:cNvPr id="18" name="Picture 17"/>
          <p:cNvPicPr>
            <a:picLocks noChangeAspect="1"/>
          </p:cNvPicPr>
          <p:nvPr/>
        </p:nvPicPr>
        <p:blipFill>
          <a:blip r:embed="rId3" cstate="print"/>
          <a:stretch>
            <a:fillRect/>
          </a:stretch>
        </p:blipFill>
        <p:spPr>
          <a:xfrm>
            <a:off x="4558680" y="1484784"/>
            <a:ext cx="227096" cy="216024"/>
          </a:xfrm>
          <a:prstGeom prst="rect">
            <a:avLst/>
          </a:prstGeom>
        </p:spPr>
      </p:pic>
      <p:pic>
        <p:nvPicPr>
          <p:cNvPr id="19" name="Picture 18"/>
          <p:cNvPicPr>
            <a:picLocks noChangeAspect="1"/>
          </p:cNvPicPr>
          <p:nvPr/>
        </p:nvPicPr>
        <p:blipFill>
          <a:blip r:embed="rId3" cstate="print"/>
          <a:stretch>
            <a:fillRect/>
          </a:stretch>
        </p:blipFill>
        <p:spPr>
          <a:xfrm>
            <a:off x="3491880" y="1484784"/>
            <a:ext cx="227096" cy="216024"/>
          </a:xfrm>
          <a:prstGeom prst="rect">
            <a:avLst/>
          </a:prstGeom>
        </p:spPr>
      </p:pic>
      <p:sp>
        <p:nvSpPr>
          <p:cNvPr id="38" name="Rectangle 37"/>
          <p:cNvSpPr>
            <a:spLocks noChangeArrowheads="1"/>
          </p:cNvSpPr>
          <p:nvPr/>
        </p:nvSpPr>
        <p:spPr bwMode="auto">
          <a:xfrm>
            <a:off x="323528" y="1700808"/>
            <a:ext cx="8763000" cy="1477328"/>
          </a:xfrm>
          <a:prstGeom prst="rect">
            <a:avLst/>
          </a:prstGeom>
          <a:noFill/>
          <a:ln w="9525">
            <a:noFill/>
            <a:miter lim="800000"/>
            <a:headEnd/>
            <a:tailEnd/>
          </a:ln>
        </p:spPr>
        <p:txBody>
          <a:bodyPr>
            <a:spAutoFit/>
          </a:bodyPr>
          <a:lstStyle/>
          <a:p>
            <a:pPr eaLnBrk="0" hangingPunct="0"/>
            <a:r>
              <a:rPr lang="en-GB" b="1" dirty="0" smtClean="0">
                <a:latin typeface="+mj-lt"/>
                <a:cs typeface="Arial" pitchFamily="34" charset="0"/>
              </a:rPr>
              <a:t>Vocabulary game</a:t>
            </a:r>
            <a:r>
              <a:rPr lang="en-GB" dirty="0" smtClean="0">
                <a:latin typeface="+mj-lt"/>
                <a:cs typeface="Arial" pitchFamily="34" charset="0"/>
              </a:rPr>
              <a:t>: Divide the class into 4/5 groups, give each student an A4 sheet.  Each student to write a letter randomly. </a:t>
            </a:r>
          </a:p>
          <a:p>
            <a:pPr eaLnBrk="0" hangingPunct="0"/>
            <a:r>
              <a:rPr lang="en-GB" dirty="0" smtClean="0">
                <a:latin typeface="+mj-lt"/>
                <a:cs typeface="Arial" pitchFamily="34" charset="0"/>
              </a:rPr>
              <a:t>Now, students, in each group, have 5 minutes to stand in lines, holding their letters in front of them so that they spell words. How many words can they get? Assign a ‘judge’ to verify the words are spelt correctly and keep score.</a:t>
            </a:r>
            <a:endParaRPr lang="en-GB" sz="1800" dirty="0">
              <a:solidFill>
                <a:srgbClr val="000000"/>
              </a:solidFill>
              <a:latin typeface="+mj-lt"/>
              <a:ea typeface="Cambria" pitchFamily="18" charset="0"/>
              <a:cs typeface="Arial" pitchFamily="34" charset="0"/>
            </a:endParaRPr>
          </a:p>
        </p:txBody>
      </p:sp>
      <p:pic>
        <p:nvPicPr>
          <p:cNvPr id="39" name="Picture 38"/>
          <p:cNvPicPr>
            <a:picLocks noChangeAspect="1"/>
          </p:cNvPicPr>
          <p:nvPr/>
        </p:nvPicPr>
        <p:blipFill>
          <a:blip r:embed="rId3" cstate="print"/>
          <a:stretch>
            <a:fillRect/>
          </a:stretch>
        </p:blipFill>
        <p:spPr>
          <a:xfrm>
            <a:off x="4044809" y="3212976"/>
            <a:ext cx="227096" cy="216024"/>
          </a:xfrm>
          <a:prstGeom prst="rect">
            <a:avLst/>
          </a:prstGeom>
        </p:spPr>
      </p:pic>
      <p:pic>
        <p:nvPicPr>
          <p:cNvPr id="40" name="Picture 39"/>
          <p:cNvPicPr>
            <a:picLocks noChangeAspect="1"/>
          </p:cNvPicPr>
          <p:nvPr/>
        </p:nvPicPr>
        <p:blipFill>
          <a:blip r:embed="rId3" cstate="print"/>
          <a:stretch>
            <a:fillRect/>
          </a:stretch>
        </p:blipFill>
        <p:spPr>
          <a:xfrm>
            <a:off x="4558680" y="3212976"/>
            <a:ext cx="227096" cy="216024"/>
          </a:xfrm>
          <a:prstGeom prst="rect">
            <a:avLst/>
          </a:prstGeom>
        </p:spPr>
      </p:pic>
      <p:pic>
        <p:nvPicPr>
          <p:cNvPr id="41" name="Picture 40"/>
          <p:cNvPicPr>
            <a:picLocks noChangeAspect="1"/>
          </p:cNvPicPr>
          <p:nvPr/>
        </p:nvPicPr>
        <p:blipFill>
          <a:blip r:embed="rId3" cstate="print"/>
          <a:stretch>
            <a:fillRect/>
          </a:stretch>
        </p:blipFill>
        <p:spPr>
          <a:xfrm>
            <a:off x="3491880" y="3212976"/>
            <a:ext cx="227096" cy="216024"/>
          </a:xfrm>
          <a:prstGeom prst="rect">
            <a:avLst/>
          </a:prstGeom>
        </p:spPr>
      </p:pic>
      <p:sp>
        <p:nvSpPr>
          <p:cNvPr id="46" name="Rectangle 45"/>
          <p:cNvSpPr/>
          <p:nvPr/>
        </p:nvSpPr>
        <p:spPr>
          <a:xfrm>
            <a:off x="3584653" y="116632"/>
            <a:ext cx="3507627" cy="523220"/>
          </a:xfrm>
          <a:prstGeom prst="rect">
            <a:avLst/>
          </a:prstGeom>
        </p:spPr>
        <p:txBody>
          <a:bodyPr wrap="none">
            <a:spAutoFit/>
          </a:bodyPr>
          <a:lstStyle/>
          <a:p>
            <a:r>
              <a:rPr lang="en-GB" sz="2800" b="1" dirty="0" smtClean="0">
                <a:effectLst>
                  <a:outerShdw blurRad="38100" dist="38100" dir="2700000" algn="tl">
                    <a:srgbClr val="000000">
                      <a:alpha val="43137"/>
                    </a:srgbClr>
                  </a:outerShdw>
                </a:effectLst>
              </a:rPr>
              <a:t>kinaesthetic’ activities</a:t>
            </a:r>
            <a:endParaRPr lang="en-GB" sz="2800" b="1" dirty="0">
              <a:effectLst>
                <a:outerShdw blurRad="38100" dist="38100" dir="2700000" algn="tl">
                  <a:srgbClr val="000000">
                    <a:alpha val="43137"/>
                  </a:srgbClr>
                </a:outerShdw>
              </a:effectLst>
            </a:endParaRPr>
          </a:p>
        </p:txBody>
      </p:sp>
      <p:sp>
        <p:nvSpPr>
          <p:cNvPr id="133121" name="Rectangle 1"/>
          <p:cNvSpPr>
            <a:spLocks noChangeArrowheads="1"/>
          </p:cNvSpPr>
          <p:nvPr/>
        </p:nvSpPr>
        <p:spPr bwMode="auto">
          <a:xfrm>
            <a:off x="251520" y="3527137"/>
            <a:ext cx="889248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1" u="none" strike="noStrike" cap="none" normalizeH="0" baseline="0" dirty="0" smtClean="0">
                <a:ln>
                  <a:noFill/>
                </a:ln>
                <a:solidFill>
                  <a:schemeClr val="tx1"/>
                </a:solidFill>
                <a:effectLst/>
                <a:latin typeface="+mj-lt"/>
                <a:ea typeface="Times New Roman" pitchFamily="18" charset="0"/>
                <a:cs typeface="Arial" pitchFamily="34" charset="0"/>
              </a:rPr>
              <a:t>School open evening: </a:t>
            </a:r>
            <a:r>
              <a:rPr lang="en-GB" dirty="0" smtClean="0">
                <a:latin typeface="+mj-lt"/>
                <a:ea typeface="Times New Roman" pitchFamily="18" charset="0"/>
                <a:cs typeface="Arial" pitchFamily="34" charset="0"/>
              </a:rPr>
              <a:t>In groups, students prepare a school open evening presentation/flip chart.  Subjects offered at school/university, available facilities, quality of teaching and learning (results), activities, trips, partnerships etc...</a:t>
            </a:r>
          </a:p>
          <a:p>
            <a:pPr marL="0" marR="0" lvl="0" indent="0" algn="l" defTabSz="914400" rtl="0" eaLnBrk="1" fontAlgn="base" latinLnBrk="0" hangingPunct="1">
              <a:lnSpc>
                <a:spcPct val="100000"/>
              </a:lnSpc>
              <a:spcBef>
                <a:spcPct val="0"/>
              </a:spcBef>
              <a:spcAft>
                <a:spcPct val="0"/>
              </a:spcAft>
              <a:buClrTx/>
              <a:buSzTx/>
              <a:buFontTx/>
              <a:buNone/>
              <a:tabLst/>
            </a:pPr>
            <a:endParaRPr lang="en-GB" sz="1000" dirty="0" smtClean="0">
              <a:latin typeface="+mj-lt"/>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GB" dirty="0" smtClean="0">
                <a:latin typeface="+mj-lt"/>
                <a:ea typeface="Times New Roman" pitchFamily="18" charset="0"/>
                <a:cs typeface="Arial" pitchFamily="34" charset="0"/>
              </a:rPr>
              <a:t>When the task is complete students walk around and play the role of parents. </a:t>
            </a:r>
            <a:endParaRPr kumimoji="0" lang="en-GB" b="0" u="none" strike="noStrike" cap="none" normalizeH="0" baseline="0" dirty="0" smtClean="0">
              <a:ln>
                <a:noFill/>
              </a:ln>
              <a:solidFill>
                <a:schemeClr val="tx1"/>
              </a:solidFill>
              <a:effectLst/>
              <a:latin typeface="+mj-lt"/>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000" dirty="0" smtClean="0">
              <a:latin typeface="+mj-lt"/>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GB" dirty="0" smtClean="0">
                <a:latin typeface="+mj-lt"/>
                <a:ea typeface="Times New Roman" pitchFamily="18" charset="0"/>
                <a:cs typeface="Arial" pitchFamily="34" charset="0"/>
              </a:rPr>
              <a:t>A</a:t>
            </a:r>
            <a:r>
              <a:rPr kumimoji="0" lang="en-GB" b="0" u="none" strike="noStrike" cap="none" normalizeH="0" baseline="0" dirty="0" smtClean="0">
                <a:ln>
                  <a:noFill/>
                </a:ln>
                <a:solidFill>
                  <a:schemeClr val="tx1"/>
                </a:solidFill>
                <a:effectLst/>
                <a:latin typeface="+mj-lt"/>
                <a:ea typeface="Times New Roman" pitchFamily="18" charset="0"/>
                <a:cs typeface="Arial" pitchFamily="34" charset="0"/>
              </a:rPr>
              <a:t>ward stars for clear presentation (relevant content,</a:t>
            </a:r>
            <a:r>
              <a:rPr kumimoji="0" lang="en-GB" b="0" u="none" strike="noStrike" cap="none" normalizeH="0" dirty="0" smtClean="0">
                <a:ln>
                  <a:noFill/>
                </a:ln>
                <a:solidFill>
                  <a:schemeClr val="tx1"/>
                </a:solidFill>
                <a:effectLst/>
                <a:latin typeface="+mj-lt"/>
                <a:ea typeface="Times New Roman" pitchFamily="18" charset="0"/>
                <a:cs typeface="Arial" pitchFamily="34" charset="0"/>
              </a:rPr>
              <a:t> </a:t>
            </a:r>
            <a:r>
              <a:rPr kumimoji="0" lang="en-GB" b="0" u="none" strike="noStrike" cap="none" normalizeH="0" baseline="0" dirty="0" smtClean="0">
                <a:ln>
                  <a:noFill/>
                </a:ln>
                <a:solidFill>
                  <a:schemeClr val="tx1"/>
                </a:solidFill>
                <a:effectLst/>
                <a:latin typeface="+mj-lt"/>
                <a:ea typeface="Times New Roman" pitchFamily="18" charset="0"/>
                <a:cs typeface="Arial" pitchFamily="34" charset="0"/>
              </a:rPr>
              <a:t>visual displays that made the ideas clear and memorable). </a:t>
            </a:r>
            <a:endParaRPr kumimoji="0" lang="en-GB" b="0" u="none" strike="noStrike" cap="none" normalizeH="0" baseline="0" dirty="0" smtClean="0">
              <a:ln>
                <a:noFill/>
              </a:ln>
              <a:solidFill>
                <a:schemeClr val="tx1"/>
              </a:solidFill>
              <a:effectLst/>
              <a:latin typeface="+mj-lt"/>
              <a:cs typeface="Arial" pitchFamily="34" charset="0"/>
            </a:endParaRPr>
          </a:p>
        </p:txBody>
      </p:sp>
      <p:sp>
        <p:nvSpPr>
          <p:cNvPr id="48" name="Rectangle 47"/>
          <p:cNvSpPr/>
          <p:nvPr/>
        </p:nvSpPr>
        <p:spPr>
          <a:xfrm>
            <a:off x="2987824" y="5661248"/>
            <a:ext cx="2874698" cy="369332"/>
          </a:xfrm>
          <a:prstGeom prst="rect">
            <a:avLst/>
          </a:prstGeom>
        </p:spPr>
        <p:txBody>
          <a:bodyPr wrap="none">
            <a:spAutoFit/>
          </a:bodyPr>
          <a:lstStyle/>
          <a:p>
            <a:r>
              <a:rPr lang="en-US" dirty="0" smtClean="0"/>
              <a:t>Open evening for a new gym</a:t>
            </a:r>
            <a:endParaRPr lang="en-US" dirty="0"/>
          </a:p>
        </p:txBody>
      </p:sp>
      <p:sp>
        <p:nvSpPr>
          <p:cNvPr id="49" name="Rectangle 48"/>
          <p:cNvSpPr/>
          <p:nvPr/>
        </p:nvSpPr>
        <p:spPr>
          <a:xfrm>
            <a:off x="395536" y="5661248"/>
            <a:ext cx="2485680" cy="400110"/>
          </a:xfrm>
          <a:prstGeom prst="rect">
            <a:avLst/>
          </a:prstGeom>
        </p:spPr>
        <p:txBody>
          <a:bodyPr wrap="none">
            <a:spAutoFit/>
          </a:bodyPr>
          <a:lstStyle/>
          <a:p>
            <a:r>
              <a:rPr lang="en-US" sz="2000" b="1" dirty="0" smtClean="0"/>
              <a:t>Other possible topics </a:t>
            </a:r>
            <a:endParaRPr lang="en-US" sz="2000" dirty="0"/>
          </a:p>
        </p:txBody>
      </p:sp>
      <p:sp>
        <p:nvSpPr>
          <p:cNvPr id="50" name="Rectangle 49"/>
          <p:cNvSpPr/>
          <p:nvPr/>
        </p:nvSpPr>
        <p:spPr>
          <a:xfrm>
            <a:off x="107504" y="6093296"/>
            <a:ext cx="3555397" cy="369332"/>
          </a:xfrm>
          <a:prstGeom prst="rect">
            <a:avLst/>
          </a:prstGeom>
        </p:spPr>
        <p:txBody>
          <a:bodyPr wrap="none">
            <a:spAutoFit/>
          </a:bodyPr>
          <a:lstStyle/>
          <a:p>
            <a:r>
              <a:rPr lang="en-US" dirty="0" smtClean="0"/>
              <a:t>Why should people visit your region</a:t>
            </a:r>
            <a:endParaRPr lang="en-US" dirty="0"/>
          </a:p>
        </p:txBody>
      </p:sp>
      <p:sp>
        <p:nvSpPr>
          <p:cNvPr id="51" name="Rectangle 50"/>
          <p:cNvSpPr/>
          <p:nvPr/>
        </p:nvSpPr>
        <p:spPr>
          <a:xfrm>
            <a:off x="3635896" y="6300028"/>
            <a:ext cx="3296415" cy="369332"/>
          </a:xfrm>
          <a:prstGeom prst="rect">
            <a:avLst/>
          </a:prstGeom>
        </p:spPr>
        <p:txBody>
          <a:bodyPr wrap="none">
            <a:spAutoFit/>
          </a:bodyPr>
          <a:lstStyle/>
          <a:p>
            <a:r>
              <a:rPr lang="en-US" dirty="0" smtClean="0"/>
              <a:t>Food festival in your town/region</a:t>
            </a:r>
            <a:endParaRPr lang="en-US" dirty="0"/>
          </a:p>
        </p:txBody>
      </p:sp>
      <p:sp>
        <p:nvSpPr>
          <p:cNvPr id="52" name="Rectangle 51"/>
          <p:cNvSpPr/>
          <p:nvPr/>
        </p:nvSpPr>
        <p:spPr>
          <a:xfrm>
            <a:off x="6156176" y="5589240"/>
            <a:ext cx="1657185" cy="369332"/>
          </a:xfrm>
          <a:prstGeom prst="rect">
            <a:avLst/>
          </a:prstGeom>
        </p:spPr>
        <p:txBody>
          <a:bodyPr wrap="none">
            <a:spAutoFit/>
          </a:bodyPr>
          <a:lstStyle/>
          <a:p>
            <a:r>
              <a:rPr lang="en-US" dirty="0" smtClean="0"/>
              <a:t>New youth club</a:t>
            </a:r>
            <a:endParaRPr lang="en-US" dirty="0"/>
          </a:p>
        </p:txBody>
      </p:sp>
      <p:sp>
        <p:nvSpPr>
          <p:cNvPr id="53" name="Rectangle 52"/>
          <p:cNvSpPr/>
          <p:nvPr/>
        </p:nvSpPr>
        <p:spPr>
          <a:xfrm>
            <a:off x="6948264" y="6093296"/>
            <a:ext cx="1767279" cy="369332"/>
          </a:xfrm>
          <a:prstGeom prst="rect">
            <a:avLst/>
          </a:prstGeom>
        </p:spPr>
        <p:txBody>
          <a:bodyPr wrap="none">
            <a:spAutoFit/>
          </a:bodyPr>
          <a:lstStyle/>
          <a:p>
            <a:r>
              <a:rPr lang="en-US" dirty="0" smtClean="0"/>
              <a:t>New TV channel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770" decel="100000"/>
                                        <p:tgtEl>
                                          <p:spTgt spid="38"/>
                                        </p:tgtEl>
                                      </p:cBhvr>
                                    </p:animEffect>
                                    <p:animScale>
                                      <p:cBhvr>
                                        <p:cTn id="19" dur="770" decel="100000"/>
                                        <p:tgtEl>
                                          <p:spTgt spid="38"/>
                                        </p:tgtEl>
                                      </p:cBhvr>
                                      <p:from x="10000" y="10000"/>
                                      <p:to x="200000" y="450000"/>
                                    </p:animScale>
                                    <p:animScale>
                                      <p:cBhvr>
                                        <p:cTn id="20" dur="1230" accel="100000" fill="hold">
                                          <p:stCondLst>
                                            <p:cond delay="770"/>
                                          </p:stCondLst>
                                        </p:cTn>
                                        <p:tgtEl>
                                          <p:spTgt spid="38"/>
                                        </p:tgtEl>
                                      </p:cBhvr>
                                      <p:from x="200000" y="450000"/>
                                      <p:to x="100000" y="100000"/>
                                    </p:animScale>
                                    <p:set>
                                      <p:cBhvr>
                                        <p:cTn id="21" dur="770" fill="hold"/>
                                        <p:tgtEl>
                                          <p:spTgt spid="38"/>
                                        </p:tgtEl>
                                        <p:attrNameLst>
                                          <p:attrName>ppt_x</p:attrName>
                                        </p:attrNameLst>
                                      </p:cBhvr>
                                      <p:to>
                                        <p:strVal val="(0.5)"/>
                                      </p:to>
                                    </p:set>
                                    <p:anim from="(0.5)" to="(#ppt_x)" calcmode="lin" valueType="num">
                                      <p:cBhvr>
                                        <p:cTn id="22" dur="1230" accel="100000" fill="hold">
                                          <p:stCondLst>
                                            <p:cond delay="770"/>
                                          </p:stCondLst>
                                        </p:cTn>
                                        <p:tgtEl>
                                          <p:spTgt spid="38"/>
                                        </p:tgtEl>
                                        <p:attrNameLst>
                                          <p:attrName>ppt_x</p:attrName>
                                        </p:attrNameLst>
                                      </p:cBhvr>
                                    </p:anim>
                                    <p:set>
                                      <p:cBhvr>
                                        <p:cTn id="23" dur="770" fill="hold"/>
                                        <p:tgtEl>
                                          <p:spTgt spid="38"/>
                                        </p:tgtEl>
                                        <p:attrNameLst>
                                          <p:attrName>ppt_y</p:attrName>
                                        </p:attrNameLst>
                                      </p:cBhvr>
                                      <p:to>
                                        <p:strVal val="(#ppt_y+0.4)"/>
                                      </p:to>
                                    </p:set>
                                    <p:anim from="(#ppt_y+0.4)" to="(#ppt_y)" calcmode="lin" valueType="num">
                                      <p:cBhvr>
                                        <p:cTn id="24" dur="1230" accel="100000" fill="hold">
                                          <p:stCondLst>
                                            <p:cond delay="770"/>
                                          </p:stCondLst>
                                        </p:cTn>
                                        <p:tgtEl>
                                          <p:spTgt spid="38"/>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33121"/>
                                        </p:tgtEl>
                                        <p:attrNameLst>
                                          <p:attrName>style.visibility</p:attrName>
                                        </p:attrNameLst>
                                      </p:cBhvr>
                                      <p:to>
                                        <p:strVal val="visible"/>
                                      </p:to>
                                    </p:set>
                                    <p:animEffect transition="in" filter="fade">
                                      <p:cBhvr>
                                        <p:cTn id="29" dur="1000"/>
                                        <p:tgtEl>
                                          <p:spTgt spid="133121"/>
                                        </p:tgtEl>
                                      </p:cBhvr>
                                    </p:animEffect>
                                    <p:anim calcmode="lin" valueType="num">
                                      <p:cBhvr>
                                        <p:cTn id="30" dur="1000" fill="hold"/>
                                        <p:tgtEl>
                                          <p:spTgt spid="133121"/>
                                        </p:tgtEl>
                                        <p:attrNameLst>
                                          <p:attrName>ppt_x</p:attrName>
                                        </p:attrNameLst>
                                      </p:cBhvr>
                                      <p:tavLst>
                                        <p:tav tm="0">
                                          <p:val>
                                            <p:strVal val="#ppt_x"/>
                                          </p:val>
                                        </p:tav>
                                        <p:tav tm="100000">
                                          <p:val>
                                            <p:strVal val="#ppt_x"/>
                                          </p:val>
                                        </p:tav>
                                      </p:tavLst>
                                    </p:anim>
                                    <p:anim calcmode="lin" valueType="num">
                                      <p:cBhvr>
                                        <p:cTn id="31" dur="900" decel="100000" fill="hold"/>
                                        <p:tgtEl>
                                          <p:spTgt spid="13312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3121"/>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800" decel="100000"/>
                                        <p:tgtEl>
                                          <p:spTgt spid="48"/>
                                        </p:tgtEl>
                                      </p:cBhvr>
                                    </p:animEffect>
                                    <p:anim calcmode="lin" valueType="num">
                                      <p:cBhvr>
                                        <p:cTn id="38" dur="800" decel="100000" fill="hold"/>
                                        <p:tgtEl>
                                          <p:spTgt spid="48"/>
                                        </p:tgtEl>
                                        <p:attrNameLst>
                                          <p:attrName>style.rotation</p:attrName>
                                        </p:attrNameLst>
                                      </p:cBhvr>
                                      <p:tavLst>
                                        <p:tav tm="0">
                                          <p:val>
                                            <p:fltVal val="-90"/>
                                          </p:val>
                                        </p:tav>
                                        <p:tav tm="100000">
                                          <p:val>
                                            <p:fltVal val="0"/>
                                          </p:val>
                                        </p:tav>
                                      </p:tavLst>
                                    </p:anim>
                                    <p:anim calcmode="lin" valueType="num">
                                      <p:cBhvr>
                                        <p:cTn id="39" dur="800" decel="100000" fill="hold"/>
                                        <p:tgtEl>
                                          <p:spTgt spid="48"/>
                                        </p:tgtEl>
                                        <p:attrNameLst>
                                          <p:attrName>ppt_x</p:attrName>
                                        </p:attrNameLst>
                                      </p:cBhvr>
                                      <p:tavLst>
                                        <p:tav tm="0">
                                          <p:val>
                                            <p:strVal val="#ppt_x+0.4"/>
                                          </p:val>
                                        </p:tav>
                                        <p:tav tm="100000">
                                          <p:val>
                                            <p:strVal val="#ppt_x-0.05"/>
                                          </p:val>
                                        </p:tav>
                                      </p:tavLst>
                                    </p:anim>
                                    <p:anim calcmode="lin" valueType="num">
                                      <p:cBhvr>
                                        <p:cTn id="40" dur="800" decel="100000" fill="hold"/>
                                        <p:tgtEl>
                                          <p:spTgt spid="4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4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48"/>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800" decel="100000"/>
                                        <p:tgtEl>
                                          <p:spTgt spid="49"/>
                                        </p:tgtEl>
                                      </p:cBhvr>
                                    </p:animEffect>
                                    <p:anim calcmode="lin" valueType="num">
                                      <p:cBhvr>
                                        <p:cTn id="48" dur="800" decel="100000" fill="hold"/>
                                        <p:tgtEl>
                                          <p:spTgt spid="49"/>
                                        </p:tgtEl>
                                        <p:attrNameLst>
                                          <p:attrName>style.rotation</p:attrName>
                                        </p:attrNameLst>
                                      </p:cBhvr>
                                      <p:tavLst>
                                        <p:tav tm="0">
                                          <p:val>
                                            <p:fltVal val="-90"/>
                                          </p:val>
                                        </p:tav>
                                        <p:tav tm="100000">
                                          <p:val>
                                            <p:fltVal val="0"/>
                                          </p:val>
                                        </p:tav>
                                      </p:tavLst>
                                    </p:anim>
                                    <p:anim calcmode="lin" valueType="num">
                                      <p:cBhvr>
                                        <p:cTn id="49" dur="800" decel="100000" fill="hold"/>
                                        <p:tgtEl>
                                          <p:spTgt spid="49"/>
                                        </p:tgtEl>
                                        <p:attrNameLst>
                                          <p:attrName>ppt_x</p:attrName>
                                        </p:attrNameLst>
                                      </p:cBhvr>
                                      <p:tavLst>
                                        <p:tav tm="0">
                                          <p:val>
                                            <p:strVal val="#ppt_x+0.4"/>
                                          </p:val>
                                        </p:tav>
                                        <p:tav tm="100000">
                                          <p:val>
                                            <p:strVal val="#ppt_x-0.05"/>
                                          </p:val>
                                        </p:tav>
                                      </p:tavLst>
                                    </p:anim>
                                    <p:anim calcmode="lin" valueType="num">
                                      <p:cBhvr>
                                        <p:cTn id="50" dur="800" decel="100000" fill="hold"/>
                                        <p:tgtEl>
                                          <p:spTgt spid="49"/>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49"/>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49"/>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0" presetClass="entr" presetSubtype="0" fill="hold" grpId="0" nodeType="click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800" decel="100000"/>
                                        <p:tgtEl>
                                          <p:spTgt spid="50"/>
                                        </p:tgtEl>
                                      </p:cBhvr>
                                    </p:animEffect>
                                    <p:anim calcmode="lin" valueType="num">
                                      <p:cBhvr>
                                        <p:cTn id="58" dur="800" decel="100000" fill="hold"/>
                                        <p:tgtEl>
                                          <p:spTgt spid="50"/>
                                        </p:tgtEl>
                                        <p:attrNameLst>
                                          <p:attrName>style.rotation</p:attrName>
                                        </p:attrNameLst>
                                      </p:cBhvr>
                                      <p:tavLst>
                                        <p:tav tm="0">
                                          <p:val>
                                            <p:fltVal val="-90"/>
                                          </p:val>
                                        </p:tav>
                                        <p:tav tm="100000">
                                          <p:val>
                                            <p:fltVal val="0"/>
                                          </p:val>
                                        </p:tav>
                                      </p:tavLst>
                                    </p:anim>
                                    <p:anim calcmode="lin" valueType="num">
                                      <p:cBhvr>
                                        <p:cTn id="59" dur="800" decel="100000" fill="hold"/>
                                        <p:tgtEl>
                                          <p:spTgt spid="50"/>
                                        </p:tgtEl>
                                        <p:attrNameLst>
                                          <p:attrName>ppt_x</p:attrName>
                                        </p:attrNameLst>
                                      </p:cBhvr>
                                      <p:tavLst>
                                        <p:tav tm="0">
                                          <p:val>
                                            <p:strVal val="#ppt_x+0.4"/>
                                          </p:val>
                                        </p:tav>
                                        <p:tav tm="100000">
                                          <p:val>
                                            <p:strVal val="#ppt_x-0.05"/>
                                          </p:val>
                                        </p:tav>
                                      </p:tavLst>
                                    </p:anim>
                                    <p:anim calcmode="lin" valueType="num">
                                      <p:cBhvr>
                                        <p:cTn id="60" dur="800" decel="100000" fill="hold"/>
                                        <p:tgtEl>
                                          <p:spTgt spid="50"/>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grpId="0" nodeType="click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800" decel="100000"/>
                                        <p:tgtEl>
                                          <p:spTgt spid="51"/>
                                        </p:tgtEl>
                                      </p:cBhvr>
                                    </p:animEffect>
                                    <p:anim calcmode="lin" valueType="num">
                                      <p:cBhvr>
                                        <p:cTn id="68" dur="800" decel="100000" fill="hold"/>
                                        <p:tgtEl>
                                          <p:spTgt spid="51"/>
                                        </p:tgtEl>
                                        <p:attrNameLst>
                                          <p:attrName>style.rotation</p:attrName>
                                        </p:attrNameLst>
                                      </p:cBhvr>
                                      <p:tavLst>
                                        <p:tav tm="0">
                                          <p:val>
                                            <p:fltVal val="-90"/>
                                          </p:val>
                                        </p:tav>
                                        <p:tav tm="100000">
                                          <p:val>
                                            <p:fltVal val="0"/>
                                          </p:val>
                                        </p:tav>
                                      </p:tavLst>
                                    </p:anim>
                                    <p:anim calcmode="lin" valueType="num">
                                      <p:cBhvr>
                                        <p:cTn id="69" dur="800" decel="100000" fill="hold"/>
                                        <p:tgtEl>
                                          <p:spTgt spid="51"/>
                                        </p:tgtEl>
                                        <p:attrNameLst>
                                          <p:attrName>ppt_x</p:attrName>
                                        </p:attrNameLst>
                                      </p:cBhvr>
                                      <p:tavLst>
                                        <p:tav tm="0">
                                          <p:val>
                                            <p:strVal val="#ppt_x+0.4"/>
                                          </p:val>
                                        </p:tav>
                                        <p:tav tm="100000">
                                          <p:val>
                                            <p:strVal val="#ppt_x-0.05"/>
                                          </p:val>
                                        </p:tav>
                                      </p:tavLst>
                                    </p:anim>
                                    <p:anim calcmode="lin" valueType="num">
                                      <p:cBhvr>
                                        <p:cTn id="70" dur="800" decel="100000" fill="hold"/>
                                        <p:tgtEl>
                                          <p:spTgt spid="51"/>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grpId="0" nodeType="click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800" decel="100000"/>
                                        <p:tgtEl>
                                          <p:spTgt spid="53"/>
                                        </p:tgtEl>
                                      </p:cBhvr>
                                    </p:animEffect>
                                    <p:anim calcmode="lin" valueType="num">
                                      <p:cBhvr>
                                        <p:cTn id="78" dur="800" decel="100000" fill="hold"/>
                                        <p:tgtEl>
                                          <p:spTgt spid="53"/>
                                        </p:tgtEl>
                                        <p:attrNameLst>
                                          <p:attrName>style.rotation</p:attrName>
                                        </p:attrNameLst>
                                      </p:cBhvr>
                                      <p:tavLst>
                                        <p:tav tm="0">
                                          <p:val>
                                            <p:fltVal val="-90"/>
                                          </p:val>
                                        </p:tav>
                                        <p:tav tm="100000">
                                          <p:val>
                                            <p:fltVal val="0"/>
                                          </p:val>
                                        </p:tav>
                                      </p:tavLst>
                                    </p:anim>
                                    <p:anim calcmode="lin" valueType="num">
                                      <p:cBhvr>
                                        <p:cTn id="79" dur="800" decel="100000" fill="hold"/>
                                        <p:tgtEl>
                                          <p:spTgt spid="53"/>
                                        </p:tgtEl>
                                        <p:attrNameLst>
                                          <p:attrName>ppt_x</p:attrName>
                                        </p:attrNameLst>
                                      </p:cBhvr>
                                      <p:tavLst>
                                        <p:tav tm="0">
                                          <p:val>
                                            <p:strVal val="#ppt_x+0.4"/>
                                          </p:val>
                                        </p:tav>
                                        <p:tav tm="100000">
                                          <p:val>
                                            <p:strVal val="#ppt_x-0.05"/>
                                          </p:val>
                                        </p:tav>
                                      </p:tavLst>
                                    </p:anim>
                                    <p:anim calcmode="lin" valueType="num">
                                      <p:cBhvr>
                                        <p:cTn id="80" dur="800" decel="100000" fill="hold"/>
                                        <p:tgtEl>
                                          <p:spTgt spid="53"/>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0" presetClass="entr" presetSubtype="0"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fade">
                                      <p:cBhvr>
                                        <p:cTn id="87" dur="800" decel="100000"/>
                                        <p:tgtEl>
                                          <p:spTgt spid="52"/>
                                        </p:tgtEl>
                                      </p:cBhvr>
                                    </p:animEffect>
                                    <p:anim calcmode="lin" valueType="num">
                                      <p:cBhvr>
                                        <p:cTn id="88" dur="800" decel="100000" fill="hold"/>
                                        <p:tgtEl>
                                          <p:spTgt spid="52"/>
                                        </p:tgtEl>
                                        <p:attrNameLst>
                                          <p:attrName>style.rotation</p:attrName>
                                        </p:attrNameLst>
                                      </p:cBhvr>
                                      <p:tavLst>
                                        <p:tav tm="0">
                                          <p:val>
                                            <p:fltVal val="-90"/>
                                          </p:val>
                                        </p:tav>
                                        <p:tav tm="100000">
                                          <p:val>
                                            <p:fltVal val="0"/>
                                          </p:val>
                                        </p:tav>
                                      </p:tavLst>
                                    </p:anim>
                                    <p:anim calcmode="lin" valueType="num">
                                      <p:cBhvr>
                                        <p:cTn id="89" dur="800" decel="100000" fill="hold"/>
                                        <p:tgtEl>
                                          <p:spTgt spid="52"/>
                                        </p:tgtEl>
                                        <p:attrNameLst>
                                          <p:attrName>ppt_x</p:attrName>
                                        </p:attrNameLst>
                                      </p:cBhvr>
                                      <p:tavLst>
                                        <p:tav tm="0">
                                          <p:val>
                                            <p:strVal val="#ppt_x+0.4"/>
                                          </p:val>
                                        </p:tav>
                                        <p:tav tm="100000">
                                          <p:val>
                                            <p:strVal val="#ppt_x-0.05"/>
                                          </p:val>
                                        </p:tav>
                                      </p:tavLst>
                                    </p:anim>
                                    <p:anim calcmode="lin" valueType="num">
                                      <p:cBhvr>
                                        <p:cTn id="90" dur="800" decel="100000" fill="hold"/>
                                        <p:tgtEl>
                                          <p:spTgt spid="52"/>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52"/>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5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p:bldP spid="133121" grpId="0"/>
      <p:bldP spid="48" grpId="0"/>
      <p:bldP spid="49" grpId="0"/>
      <p:bldP spid="50" grpId="0"/>
      <p:bldP spid="51" grpId="0"/>
      <p:bldP spid="52" grpId="0"/>
      <p:bldP spid="5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1197</TotalTime>
  <Words>1288</Words>
  <Application>Microsoft Macintosh PowerPoint</Application>
  <PresentationFormat>On-screen Show (4:3)</PresentationFormat>
  <Paragraphs>304</Paragraphs>
  <Slides>14</Slides>
  <Notes>6</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Speaking: Role plays </vt:lpstr>
      <vt:lpstr>Slide 6</vt:lpstr>
      <vt:lpstr>Slide 7</vt:lpstr>
      <vt:lpstr>Slide 8</vt:lpstr>
      <vt:lpstr>Slide 9</vt:lpstr>
      <vt:lpstr>Other ideas for speaking and writing: </vt:lpstr>
      <vt:lpstr>Other ideas for speaking and writing: </vt:lpstr>
      <vt:lpstr>Other ideas for speaking and writing: </vt:lpstr>
      <vt:lpstr>Other ideas for speaking and writing: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dc:creator>
  <cp:lastModifiedBy>Taoufiq Cherkaoui</cp:lastModifiedBy>
  <cp:revision>123</cp:revision>
  <dcterms:created xsi:type="dcterms:W3CDTF">2015-03-27T11:58:16Z</dcterms:created>
  <dcterms:modified xsi:type="dcterms:W3CDTF">2015-03-27T11:59:12Z</dcterms:modified>
</cp:coreProperties>
</file>