
<file path=[Content_Types].xml><?xml version="1.0" encoding="utf-8"?>
<Types xmlns="http://schemas.openxmlformats.org/package/2006/content-types"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9.xml" ContentType="application/vnd.openxmlformats-officedocument.presentationml.notesSlide+xml"/>
  <Override PartName="/ppt/slides/slide5.xml" ContentType="application/vnd.openxmlformats-officedocument.presentationml.slide+xml"/>
  <Override PartName="/ppt/slideLayouts/slideLayout11.xml" ContentType="application/vnd.openxmlformats-officedocument.presentationml.slideLayout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2.xml" ContentType="application/vnd.openxmlformats-officedocument.presentationml.notesSlide+xml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Default Extension="xml" ContentType="application/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8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notesSlides/notesSlide15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bin" ContentType="application/vnd.openxmlformats-officedocument.presentationml.printerSettings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</p:sldMasterIdLst>
  <p:notesMasterIdLst>
    <p:notesMasterId r:id="rId18"/>
  </p:notesMasterIdLst>
  <p:sldIdLst>
    <p:sldId id="348" r:id="rId2"/>
    <p:sldId id="349" r:id="rId3"/>
    <p:sldId id="350" r:id="rId4"/>
    <p:sldId id="351" r:id="rId5"/>
    <p:sldId id="352" r:id="rId6"/>
    <p:sldId id="353" r:id="rId7"/>
    <p:sldId id="354" r:id="rId8"/>
    <p:sldId id="362" r:id="rId9"/>
    <p:sldId id="389" r:id="rId10"/>
    <p:sldId id="390" r:id="rId11"/>
    <p:sldId id="391" r:id="rId12"/>
    <p:sldId id="392" r:id="rId13"/>
    <p:sldId id="393" r:id="rId14"/>
    <p:sldId id="394" r:id="rId15"/>
    <p:sldId id="395" r:id="rId16"/>
    <p:sldId id="388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SorterView">
  <p:normalViewPr>
    <p:restoredLeft sz="22521" autoAdjust="0"/>
    <p:restoredTop sz="94624" autoAdjust="0"/>
  </p:normalViewPr>
  <p:slideViewPr>
    <p:cSldViewPr>
      <p:cViewPr>
        <p:scale>
          <a:sx n="66" d="100"/>
          <a:sy n="66" d="100"/>
        </p:scale>
        <p:origin x="-1776" y="-1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41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205868-8EAD-4444-BCD1-CE261FBF831E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232F6D-653F-42BB-8EB3-7979B102152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3059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687388" y="4343400"/>
            <a:ext cx="5483225" cy="4114800"/>
          </a:xfrm>
          <a:noFill/>
        </p:spPr>
        <p:txBody>
          <a:bodyPr wrap="square" lIns="91559" tIns="45779" rIns="91559" bIns="45779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173060" name="Slide Number Placeholder 3"/>
          <p:cNvSpPr txBox="1">
            <a:spLocks noGrp="1"/>
          </p:cNvSpPr>
          <p:nvPr/>
        </p:nvSpPr>
        <p:spPr bwMode="auto">
          <a:xfrm>
            <a:off x="3886200" y="8686800"/>
            <a:ext cx="297021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05" tIns="47153" rIns="94305" bIns="47153" anchor="b"/>
          <a:lstStyle/>
          <a:p>
            <a:pPr algn="r" defTabSz="942975"/>
            <a:fld id="{8EAC7361-2EDF-409B-B8BE-0683A7E1030F}" type="slidenum">
              <a:rPr lang="en-US" sz="1200">
                <a:cs typeface="Arial" pitchFamily="34" charset="0"/>
              </a:rPr>
              <a:pPr algn="r" defTabSz="942975"/>
              <a:t>2</a:t>
            </a:fld>
            <a:endParaRPr lang="en-US" sz="120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083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687388" y="4343400"/>
            <a:ext cx="5483225" cy="4114800"/>
          </a:xfrm>
          <a:noFill/>
        </p:spPr>
        <p:txBody>
          <a:bodyPr wrap="square" lIns="91559" tIns="45779" rIns="91559" bIns="45779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174084" name="Slide Number Placeholder 3"/>
          <p:cNvSpPr txBox="1">
            <a:spLocks noGrp="1"/>
          </p:cNvSpPr>
          <p:nvPr/>
        </p:nvSpPr>
        <p:spPr bwMode="auto">
          <a:xfrm>
            <a:off x="3886200" y="8686800"/>
            <a:ext cx="297021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05" tIns="47153" rIns="94305" bIns="47153" anchor="b"/>
          <a:lstStyle/>
          <a:p>
            <a:pPr algn="r" defTabSz="942975"/>
            <a:fld id="{4670F381-3E4F-4BB6-A957-A95B7F26BF88}" type="slidenum">
              <a:rPr lang="en-US" sz="1200">
                <a:cs typeface="Arial" pitchFamily="34" charset="0"/>
              </a:rPr>
              <a:pPr algn="r" defTabSz="942975"/>
              <a:t>3</a:t>
            </a:fld>
            <a:endParaRPr lang="en-US" sz="120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5107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687388" y="4343400"/>
            <a:ext cx="5483225" cy="4114800"/>
          </a:xfrm>
          <a:noFill/>
        </p:spPr>
        <p:txBody>
          <a:bodyPr wrap="square" lIns="91559" tIns="45779" rIns="91559" bIns="45779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175108" name="Slide Number Placeholder 3"/>
          <p:cNvSpPr txBox="1">
            <a:spLocks noGrp="1"/>
          </p:cNvSpPr>
          <p:nvPr/>
        </p:nvSpPr>
        <p:spPr bwMode="auto">
          <a:xfrm>
            <a:off x="3886200" y="8686800"/>
            <a:ext cx="297021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05" tIns="47153" rIns="94305" bIns="47153" anchor="b"/>
          <a:lstStyle/>
          <a:p>
            <a:pPr algn="r" defTabSz="942975"/>
            <a:fld id="{4E639963-CEA6-40A4-8BE9-02777A4EA086}" type="slidenum">
              <a:rPr lang="en-US" sz="1200">
                <a:cs typeface="Arial" pitchFamily="34" charset="0"/>
              </a:rPr>
              <a:pPr algn="r" defTabSz="942975"/>
              <a:t>4</a:t>
            </a:fld>
            <a:endParaRPr lang="en-US" sz="120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6131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687388" y="4343400"/>
            <a:ext cx="5483225" cy="4114800"/>
          </a:xfrm>
          <a:noFill/>
        </p:spPr>
        <p:txBody>
          <a:bodyPr wrap="square" lIns="91559" tIns="45779" rIns="91559" bIns="45779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176132" name="Slide Number Placeholder 3"/>
          <p:cNvSpPr txBox="1">
            <a:spLocks noGrp="1"/>
          </p:cNvSpPr>
          <p:nvPr/>
        </p:nvSpPr>
        <p:spPr bwMode="auto">
          <a:xfrm>
            <a:off x="3886200" y="8686800"/>
            <a:ext cx="297021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05" tIns="47153" rIns="94305" bIns="47153" anchor="b"/>
          <a:lstStyle/>
          <a:p>
            <a:pPr algn="r" defTabSz="942975"/>
            <a:fld id="{A8947C81-0937-436B-9D79-F472AC39D674}" type="slidenum">
              <a:rPr lang="en-US" sz="1200">
                <a:cs typeface="Arial" pitchFamily="34" charset="0"/>
              </a:rPr>
              <a:pPr algn="r" defTabSz="942975"/>
              <a:t>5</a:t>
            </a:fld>
            <a:endParaRPr lang="en-US" sz="120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7155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687388" y="4343400"/>
            <a:ext cx="5483225" cy="4114800"/>
          </a:xfrm>
          <a:noFill/>
        </p:spPr>
        <p:txBody>
          <a:bodyPr wrap="square" lIns="91559" tIns="45779" rIns="91559" bIns="45779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177156" name="Slide Number Placeholder 3"/>
          <p:cNvSpPr txBox="1">
            <a:spLocks noGrp="1"/>
          </p:cNvSpPr>
          <p:nvPr/>
        </p:nvSpPr>
        <p:spPr bwMode="auto">
          <a:xfrm>
            <a:off x="3886200" y="8686800"/>
            <a:ext cx="297021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05" tIns="47153" rIns="94305" bIns="47153" anchor="b"/>
          <a:lstStyle/>
          <a:p>
            <a:pPr algn="r" defTabSz="942975"/>
            <a:fld id="{3E12A6DE-A70F-43A5-AF3A-9F144DFFBE37}" type="slidenum">
              <a:rPr lang="en-US" sz="1200">
                <a:cs typeface="Arial" pitchFamily="34" charset="0"/>
              </a:rPr>
              <a:pPr algn="r" defTabSz="942975"/>
              <a:t>6</a:t>
            </a:fld>
            <a:endParaRPr lang="en-US" sz="120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 txBox="1">
            <a:spLocks noGrp="1" noChangeArrowheads="1"/>
          </p:cNvSpPr>
          <p:nvPr/>
        </p:nvSpPr>
        <p:spPr bwMode="auto">
          <a:xfrm>
            <a:off x="3884613" y="86868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559" tIns="45779" rIns="91559" bIns="45779" anchor="b"/>
          <a:lstStyle/>
          <a:p>
            <a:pPr algn="r" defTabSz="915988"/>
            <a:fld id="{3C688C86-90EA-47AA-8A6E-B487694B4B73}" type="slidenum">
              <a:rPr lang="en-GB" sz="1200">
                <a:cs typeface="Arial" pitchFamily="34" charset="0"/>
              </a:rPr>
              <a:pPr algn="r" defTabSz="915988"/>
              <a:t>7</a:t>
            </a:fld>
            <a:endParaRPr lang="en-GB" sz="1200">
              <a:cs typeface="Arial" pitchFamily="34" charset="0"/>
            </a:endParaRPr>
          </a:p>
        </p:txBody>
      </p:sp>
      <p:sp>
        <p:nvSpPr>
          <p:cNvPr id="17817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8180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687388" y="4343400"/>
            <a:ext cx="5483225" cy="4114800"/>
          </a:xfrm>
          <a:noFill/>
        </p:spPr>
        <p:txBody>
          <a:bodyPr wrap="square" lIns="91559" tIns="45779" rIns="91559" bIns="45779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Arial" pitchFamily="34" charset="0"/>
            </a:endParaRPr>
          </a:p>
        </p:txBody>
      </p:sp>
      <p:sp>
        <p:nvSpPr>
          <p:cNvPr id="178181" name="Slide Number Placeholder 3"/>
          <p:cNvSpPr txBox="1">
            <a:spLocks noGrp="1"/>
          </p:cNvSpPr>
          <p:nvPr/>
        </p:nvSpPr>
        <p:spPr bwMode="auto">
          <a:xfrm>
            <a:off x="3886200" y="8686800"/>
            <a:ext cx="297021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297" tIns="47149" rIns="94297" bIns="47149" anchor="b"/>
          <a:lstStyle/>
          <a:p>
            <a:pPr algn="r" defTabSz="942975"/>
            <a:fld id="{16542CB5-1D10-4E02-BF87-560A6EE7B999}" type="slidenum">
              <a:rPr lang="en-US" sz="1200">
                <a:solidFill>
                  <a:schemeClr val="accent2"/>
                </a:solidFill>
                <a:latin typeface="Comic Sans MS" pitchFamily="66" charset="0"/>
                <a:cs typeface="Arial" pitchFamily="34" charset="0"/>
              </a:rPr>
              <a:pPr algn="r" defTabSz="942975"/>
              <a:t>7</a:t>
            </a:fld>
            <a:endParaRPr lang="en-US" sz="1200">
              <a:solidFill>
                <a:schemeClr val="accent2"/>
              </a:solidFill>
              <a:latin typeface="Comic Sans MS" pitchFamily="66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6371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687388" y="4343400"/>
            <a:ext cx="5483225" cy="4114800"/>
          </a:xfrm>
          <a:noFill/>
        </p:spPr>
        <p:txBody>
          <a:bodyPr wrap="square" lIns="91559" tIns="45779" rIns="91559" bIns="45779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186372" name="Slide Number Placeholder 3"/>
          <p:cNvSpPr txBox="1">
            <a:spLocks noGrp="1"/>
          </p:cNvSpPr>
          <p:nvPr/>
        </p:nvSpPr>
        <p:spPr bwMode="auto">
          <a:xfrm>
            <a:off x="3886200" y="8686800"/>
            <a:ext cx="297021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05" tIns="47153" rIns="94305" bIns="47153" anchor="b"/>
          <a:lstStyle/>
          <a:p>
            <a:pPr algn="r" defTabSz="942975"/>
            <a:fld id="{0C37BDD7-7821-4B41-BFDA-7CF6DF05C9A4}" type="slidenum">
              <a:rPr lang="en-US" sz="1200">
                <a:cs typeface="Arial" pitchFamily="34" charset="0"/>
              </a:rPr>
              <a:pPr algn="r" defTabSz="942975"/>
              <a:t>8</a:t>
            </a:fld>
            <a:endParaRPr lang="en-US" sz="120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9203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687388" y="4343400"/>
            <a:ext cx="5483225" cy="4114800"/>
          </a:xfrm>
          <a:noFill/>
        </p:spPr>
        <p:txBody>
          <a:bodyPr wrap="square" lIns="91559" tIns="45779" rIns="91559" bIns="45779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179204" name="Slide Number Placeholder 3"/>
          <p:cNvSpPr txBox="1">
            <a:spLocks noGrp="1"/>
          </p:cNvSpPr>
          <p:nvPr/>
        </p:nvSpPr>
        <p:spPr bwMode="auto">
          <a:xfrm>
            <a:off x="3886200" y="8686800"/>
            <a:ext cx="297021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05" tIns="47153" rIns="94305" bIns="47153" anchor="b"/>
          <a:lstStyle/>
          <a:p>
            <a:pPr algn="r" defTabSz="942975"/>
            <a:fld id="{B82C372C-D7B9-4E4F-9904-AE5CAA3487E5}" type="slidenum">
              <a:rPr lang="en-US" sz="1200">
                <a:cs typeface="Arial" pitchFamily="34" charset="0"/>
              </a:rPr>
              <a:pPr algn="r" defTabSz="942975"/>
              <a:t>9</a:t>
            </a:fld>
            <a:endParaRPr lang="en-US" sz="120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0227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687388" y="4343400"/>
            <a:ext cx="5483225" cy="4114800"/>
          </a:xfrm>
          <a:noFill/>
        </p:spPr>
        <p:txBody>
          <a:bodyPr wrap="square" lIns="91559" tIns="45779" rIns="91559" bIns="45779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180228" name="Slide Number Placeholder 3"/>
          <p:cNvSpPr txBox="1">
            <a:spLocks noGrp="1"/>
          </p:cNvSpPr>
          <p:nvPr/>
        </p:nvSpPr>
        <p:spPr bwMode="auto">
          <a:xfrm>
            <a:off x="3886200" y="8686800"/>
            <a:ext cx="297021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05" tIns="47153" rIns="94305" bIns="47153" anchor="b"/>
          <a:lstStyle/>
          <a:p>
            <a:pPr algn="r" defTabSz="942975"/>
            <a:fld id="{3DDF5DEA-BD92-46CB-AADC-CB4B26665CA7}" type="slidenum">
              <a:rPr lang="en-US" sz="1200">
                <a:cs typeface="Arial" pitchFamily="34" charset="0"/>
              </a:rPr>
              <a:pPr algn="r" defTabSz="942975"/>
              <a:t>10</a:t>
            </a:fld>
            <a:endParaRPr lang="en-US" sz="120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1251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687388" y="4343400"/>
            <a:ext cx="5483225" cy="4114800"/>
          </a:xfrm>
          <a:noFill/>
        </p:spPr>
        <p:txBody>
          <a:bodyPr wrap="square" lIns="91559" tIns="45779" rIns="91559" bIns="45779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181252" name="Slide Number Placeholder 3"/>
          <p:cNvSpPr txBox="1">
            <a:spLocks noGrp="1"/>
          </p:cNvSpPr>
          <p:nvPr/>
        </p:nvSpPr>
        <p:spPr bwMode="auto">
          <a:xfrm>
            <a:off x="3886200" y="8686800"/>
            <a:ext cx="297021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05" tIns="47153" rIns="94305" bIns="47153" anchor="b"/>
          <a:lstStyle/>
          <a:p>
            <a:pPr algn="r" defTabSz="942975"/>
            <a:fld id="{CC28EAE1-1EFF-45F4-89FC-D4ED0873383E}" type="slidenum">
              <a:rPr lang="en-US" sz="1200">
                <a:cs typeface="Arial" pitchFamily="34" charset="0"/>
              </a:rPr>
              <a:pPr algn="r" defTabSz="942975"/>
              <a:t>11</a:t>
            </a:fld>
            <a:endParaRPr lang="en-US" sz="120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2275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687388" y="4343400"/>
            <a:ext cx="5483225" cy="4114800"/>
          </a:xfrm>
          <a:noFill/>
        </p:spPr>
        <p:txBody>
          <a:bodyPr wrap="square" lIns="91559" tIns="45779" rIns="91559" bIns="45779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182276" name="Slide Number Placeholder 3"/>
          <p:cNvSpPr txBox="1">
            <a:spLocks noGrp="1"/>
          </p:cNvSpPr>
          <p:nvPr/>
        </p:nvSpPr>
        <p:spPr bwMode="auto">
          <a:xfrm>
            <a:off x="3886200" y="8686800"/>
            <a:ext cx="297021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05" tIns="47153" rIns="94305" bIns="47153" anchor="b"/>
          <a:lstStyle/>
          <a:p>
            <a:pPr algn="r" defTabSz="942975"/>
            <a:fld id="{9DF927FB-B802-4C0F-99E2-850BC412CB5E}" type="slidenum">
              <a:rPr lang="en-US" sz="1200">
                <a:cs typeface="Arial" pitchFamily="34" charset="0"/>
              </a:rPr>
              <a:pPr algn="r" defTabSz="942975"/>
              <a:t>12</a:t>
            </a:fld>
            <a:endParaRPr lang="en-US" sz="120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3299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687388" y="4343400"/>
            <a:ext cx="5483225" cy="4114800"/>
          </a:xfrm>
          <a:noFill/>
        </p:spPr>
        <p:txBody>
          <a:bodyPr wrap="square" lIns="91559" tIns="45779" rIns="91559" bIns="45779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183300" name="Slide Number Placeholder 3"/>
          <p:cNvSpPr txBox="1">
            <a:spLocks noGrp="1"/>
          </p:cNvSpPr>
          <p:nvPr/>
        </p:nvSpPr>
        <p:spPr bwMode="auto">
          <a:xfrm>
            <a:off x="3886200" y="8686800"/>
            <a:ext cx="297021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05" tIns="47153" rIns="94305" bIns="47153" anchor="b"/>
          <a:lstStyle/>
          <a:p>
            <a:pPr algn="r" defTabSz="942975"/>
            <a:fld id="{98176AA7-A991-448C-AECB-674A49D922F2}" type="slidenum">
              <a:rPr lang="en-US" sz="1200">
                <a:cs typeface="Arial" pitchFamily="34" charset="0"/>
              </a:rPr>
              <a:pPr algn="r" defTabSz="942975"/>
              <a:t>13</a:t>
            </a:fld>
            <a:endParaRPr lang="en-US" sz="120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 txBox="1">
            <a:spLocks noGrp="1" noChangeArrowheads="1"/>
          </p:cNvSpPr>
          <p:nvPr/>
        </p:nvSpPr>
        <p:spPr bwMode="auto">
          <a:xfrm>
            <a:off x="3884613" y="86868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559" tIns="45779" rIns="91559" bIns="45779" anchor="b"/>
          <a:lstStyle/>
          <a:p>
            <a:pPr algn="r" defTabSz="915988"/>
            <a:fld id="{B190613E-460C-4627-B4AB-5CB25A86043F}" type="slidenum">
              <a:rPr lang="en-GB" sz="1200">
                <a:cs typeface="Arial" pitchFamily="34" charset="0"/>
              </a:rPr>
              <a:pPr algn="r" defTabSz="915988"/>
              <a:t>14</a:t>
            </a:fld>
            <a:endParaRPr lang="en-GB" sz="1200">
              <a:cs typeface="Arial" pitchFamily="34" charset="0"/>
            </a:endParaRPr>
          </a:p>
        </p:txBody>
      </p:sp>
      <p:sp>
        <p:nvSpPr>
          <p:cNvPr id="18432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24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687388" y="4343400"/>
            <a:ext cx="5483225" cy="4114800"/>
          </a:xfrm>
          <a:noFill/>
        </p:spPr>
        <p:txBody>
          <a:bodyPr wrap="square" lIns="91559" tIns="45779" rIns="91559" bIns="45779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Arial" pitchFamily="34" charset="0"/>
            </a:endParaRPr>
          </a:p>
        </p:txBody>
      </p:sp>
      <p:sp>
        <p:nvSpPr>
          <p:cNvPr id="184325" name="Slide Number Placeholder 3"/>
          <p:cNvSpPr txBox="1">
            <a:spLocks noGrp="1"/>
          </p:cNvSpPr>
          <p:nvPr/>
        </p:nvSpPr>
        <p:spPr bwMode="auto">
          <a:xfrm>
            <a:off x="3886200" y="8686800"/>
            <a:ext cx="297021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297" tIns="47149" rIns="94297" bIns="47149" anchor="b"/>
          <a:lstStyle/>
          <a:p>
            <a:pPr algn="r" defTabSz="942975"/>
            <a:fld id="{5A860D34-513A-4063-A97C-8D0F8E7BFAAC}" type="slidenum">
              <a:rPr lang="en-US" sz="1200">
                <a:solidFill>
                  <a:schemeClr val="accent2"/>
                </a:solidFill>
                <a:latin typeface="Comic Sans MS" pitchFamily="66" charset="0"/>
                <a:cs typeface="Arial" pitchFamily="34" charset="0"/>
              </a:rPr>
              <a:pPr algn="r" defTabSz="942975"/>
              <a:t>14</a:t>
            </a:fld>
            <a:endParaRPr lang="en-US" sz="1200">
              <a:solidFill>
                <a:schemeClr val="accent2"/>
              </a:solidFill>
              <a:latin typeface="Comic Sans MS" pitchFamily="66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5347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687388" y="4343400"/>
            <a:ext cx="5483225" cy="4114800"/>
          </a:xfrm>
          <a:noFill/>
        </p:spPr>
        <p:txBody>
          <a:bodyPr wrap="square" lIns="91559" tIns="45779" rIns="91559" bIns="45779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185348" name="Slide Number Placeholder 3"/>
          <p:cNvSpPr txBox="1">
            <a:spLocks noGrp="1"/>
          </p:cNvSpPr>
          <p:nvPr/>
        </p:nvSpPr>
        <p:spPr bwMode="auto">
          <a:xfrm>
            <a:off x="3886200" y="8686800"/>
            <a:ext cx="297021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05" tIns="47153" rIns="94305" bIns="47153" anchor="b"/>
          <a:lstStyle/>
          <a:p>
            <a:pPr algn="r" defTabSz="942975"/>
            <a:fld id="{C1BE70B0-2FC9-429B-BE37-69BE480827B4}" type="slidenum">
              <a:rPr lang="en-US" sz="1200">
                <a:cs typeface="Arial" pitchFamily="34" charset="0"/>
              </a:rPr>
              <a:pPr algn="r" defTabSz="942975"/>
              <a:t>15</a:t>
            </a:fld>
            <a:endParaRPr lang="en-US" sz="120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 txBox="1">
            <a:spLocks noGrp="1" noChangeArrowheads="1"/>
          </p:cNvSpPr>
          <p:nvPr/>
        </p:nvSpPr>
        <p:spPr bwMode="auto">
          <a:xfrm>
            <a:off x="3884613" y="86868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86" tIns="45742" rIns="91486" bIns="45742" anchor="b"/>
          <a:lstStyle/>
          <a:p>
            <a:pPr algn="r" defTabSz="915988"/>
            <a:fld id="{8003AE6B-8E30-481A-AB8C-55FAACA65F21}" type="slidenum">
              <a:rPr lang="en-US" sz="1200">
                <a:cs typeface="Arial" pitchFamily="34" charset="0"/>
              </a:rPr>
              <a:pPr algn="r" defTabSz="915988"/>
              <a:t>16</a:t>
            </a:fld>
            <a:endParaRPr lang="en-US" sz="1200">
              <a:cs typeface="Arial" pitchFamily="34" charset="0"/>
            </a:endParaRPr>
          </a:p>
        </p:txBody>
      </p:sp>
      <p:sp>
        <p:nvSpPr>
          <p:cNvPr id="140291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021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229" tIns="47115" rIns="94229" bIns="47115" anchor="b"/>
          <a:lstStyle/>
          <a:p>
            <a:pPr algn="r" defTabSz="942975"/>
            <a:fld id="{1D132ED0-1A03-43F7-B508-4B40C761E58E}" type="slidenum">
              <a:rPr lang="en-US" sz="1200">
                <a:cs typeface="Arial" pitchFamily="34" charset="0"/>
              </a:rPr>
              <a:pPr algn="r" defTabSz="942975"/>
              <a:t>16</a:t>
            </a:fld>
            <a:endParaRPr lang="en-US" sz="1200">
              <a:cs typeface="Arial" pitchFamily="34" charset="0"/>
            </a:endParaRPr>
          </a:p>
        </p:txBody>
      </p:sp>
      <p:sp>
        <p:nvSpPr>
          <p:cNvPr id="1402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029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8975" y="4343400"/>
            <a:ext cx="5480050" cy="4114800"/>
          </a:xfrm>
          <a:noFill/>
        </p:spPr>
        <p:txBody>
          <a:bodyPr wrap="square" lIns="91486" tIns="45742" rIns="91486" bIns="45742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8.png"/><Relationship Id="rId6" Type="http://schemas.openxmlformats.org/officeDocument/2006/relationships/image" Target="../media/image16.png"/><Relationship Id="rId7" Type="http://schemas.openxmlformats.org/officeDocument/2006/relationships/image" Target="../media/image13.png"/><Relationship Id="rId8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5" Type="http://schemas.openxmlformats.org/officeDocument/2006/relationships/image" Target="../media/image4.png"/><Relationship Id="rId6" Type="http://schemas.openxmlformats.org/officeDocument/2006/relationships/image" Target="../media/image13.png"/><Relationship Id="rId7" Type="http://schemas.openxmlformats.org/officeDocument/2006/relationships/image" Target="../media/image11.jpeg"/><Relationship Id="rId8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5" descr="http://www.iho-ohi.org/wp-content/marrakech-morocc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88" y="-285750"/>
            <a:ext cx="9145588" cy="714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-396875" y="-315913"/>
            <a:ext cx="2786063" cy="519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b="1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Marrakech 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7108825" y="714375"/>
            <a:ext cx="1854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/>
              <a:t>Atlas mountains</a:t>
            </a:r>
          </a:p>
        </p:txBody>
      </p:sp>
      <p:cxnSp>
        <p:nvCxnSpPr>
          <p:cNvPr id="17" name="Straight Connector 16"/>
          <p:cNvCxnSpPr>
            <a:cxnSpLocks noChangeShapeType="1"/>
          </p:cNvCxnSpPr>
          <p:nvPr/>
        </p:nvCxnSpPr>
        <p:spPr bwMode="auto">
          <a:xfrm flipV="1">
            <a:off x="7286625" y="1214438"/>
            <a:ext cx="642938" cy="500062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74760" name="Rectangle 8"/>
          <p:cNvSpPr>
            <a:spLocks noChangeArrowheads="1"/>
          </p:cNvSpPr>
          <p:nvPr/>
        </p:nvSpPr>
        <p:spPr bwMode="auto">
          <a:xfrm>
            <a:off x="3492500" y="6165850"/>
            <a:ext cx="51403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Find the texts and answer the questions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"/>
          <p:cNvSpPr>
            <a:spLocks noChangeArrowheads="1"/>
          </p:cNvSpPr>
          <p:nvPr/>
        </p:nvSpPr>
        <p:spPr bwMode="auto">
          <a:xfrm>
            <a:off x="0" y="0"/>
            <a:ext cx="6096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ar-AE" sz="6600">
                <a:cs typeface="Arial" pitchFamily="34" charset="0"/>
              </a:rPr>
              <a:t>طارق بن زياد</a:t>
            </a:r>
            <a:endParaRPr lang="en-US" sz="6600">
              <a:cs typeface="Arial" pitchFamily="34" charset="0"/>
            </a:endParaRPr>
          </a:p>
        </p:txBody>
      </p:sp>
      <p:pic>
        <p:nvPicPr>
          <p:cNvPr id="96259" name="Picture 3" descr="\\psf\Host\Users\louischerkaoui26\Desktop\Screen shot 2010-11-22 at 19.42.07.png"/>
          <p:cNvPicPr>
            <a:picLocks noChangeAspect="1" noChangeArrowheads="1"/>
          </p:cNvPicPr>
          <p:nvPr/>
        </p:nvPicPr>
        <p:blipFill>
          <a:blip r:embed="rId3" cstate="print"/>
          <a:srcRect l="24165" t="16667" r="51666" b="31332"/>
          <a:stretch>
            <a:fillRect/>
          </a:stretch>
        </p:blipFill>
        <p:spPr bwMode="auto">
          <a:xfrm>
            <a:off x="7391400" y="57150"/>
            <a:ext cx="1600200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260" name="Picture 4" descr="\\psf\Host\Users\louischerkaoui26\Desktop\Screen shot 2010-11-22 at 19.59.22.png"/>
          <p:cNvPicPr>
            <a:picLocks noChangeAspect="1" noChangeArrowheads="1"/>
          </p:cNvPicPr>
          <p:nvPr/>
        </p:nvPicPr>
        <p:blipFill>
          <a:blip r:embed="rId4" cstate="print"/>
          <a:srcRect l="20833" t="17999" r="20833" b="42000"/>
          <a:stretch>
            <a:fillRect/>
          </a:stretch>
        </p:blipFill>
        <p:spPr bwMode="auto">
          <a:xfrm>
            <a:off x="0" y="1981200"/>
            <a:ext cx="90678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\\psf\Host\Users\louischerkaoui26\Desktop\Screen shot 2010-11-22 at 20.00.13.png"/>
          <p:cNvPicPr>
            <a:picLocks noChangeAspect="1" noChangeArrowheads="1"/>
          </p:cNvPicPr>
          <p:nvPr/>
        </p:nvPicPr>
        <p:blipFill>
          <a:blip r:embed="rId3" cstate="print"/>
          <a:srcRect l="8333" t="12666" r="67500" b="22000"/>
          <a:stretch>
            <a:fillRect/>
          </a:stretch>
        </p:blipFill>
        <p:spPr bwMode="auto">
          <a:xfrm>
            <a:off x="7624763" y="76200"/>
            <a:ext cx="1443037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283" name="Picture 4" descr="\\psf\Host\Users\louischerkaoui26\Desktop\Screen shot 2010-11-22 at 20.07.13.png"/>
          <p:cNvPicPr>
            <a:picLocks noChangeAspect="1" noChangeArrowheads="1"/>
          </p:cNvPicPr>
          <p:nvPr/>
        </p:nvPicPr>
        <p:blipFill>
          <a:blip r:embed="rId4" cstate="print"/>
          <a:srcRect l="20833" t="17332" r="20833" b="24001"/>
          <a:stretch>
            <a:fillRect/>
          </a:stretch>
        </p:blipFill>
        <p:spPr bwMode="auto">
          <a:xfrm>
            <a:off x="0" y="1371600"/>
            <a:ext cx="77724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284" name="Rectangle 6"/>
          <p:cNvSpPr>
            <a:spLocks noChangeArrowheads="1"/>
          </p:cNvSpPr>
          <p:nvPr/>
        </p:nvSpPr>
        <p:spPr bwMode="auto">
          <a:xfrm>
            <a:off x="914400" y="111125"/>
            <a:ext cx="59436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ar-AE" sz="6600">
                <a:cs typeface="Arial" pitchFamily="34" charset="0"/>
              </a:rPr>
              <a:t> إبن خلدون </a:t>
            </a:r>
            <a:endParaRPr lang="en-US" sz="660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3" descr="\\psf\Host\Users\louischerkaoui26\Desktop\Screen shot 2010-11-22 at 19.30.17.png"/>
          <p:cNvPicPr>
            <a:picLocks noChangeAspect="1" noChangeArrowheads="1"/>
          </p:cNvPicPr>
          <p:nvPr/>
        </p:nvPicPr>
        <p:blipFill>
          <a:blip r:embed="rId3" cstate="print"/>
          <a:srcRect l="20833" t="12666" r="45833" b="14000"/>
          <a:stretch>
            <a:fillRect/>
          </a:stretch>
        </p:blipFill>
        <p:spPr bwMode="auto">
          <a:xfrm>
            <a:off x="7620000" y="76200"/>
            <a:ext cx="1371600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8307" name="Picture 4" descr="\\psf\Host\Users\louischerkaoui26\Desktop\Screen shot 2010-11-22 at 19.41.16.png"/>
          <p:cNvPicPr>
            <a:picLocks noChangeAspect="1" noChangeArrowheads="1"/>
          </p:cNvPicPr>
          <p:nvPr/>
        </p:nvPicPr>
        <p:blipFill>
          <a:blip r:embed="rId4" cstate="print"/>
          <a:srcRect l="20000" t="17999" r="20000" b="28667"/>
          <a:stretch>
            <a:fillRect/>
          </a:stretch>
        </p:blipFill>
        <p:spPr bwMode="auto">
          <a:xfrm>
            <a:off x="15875" y="1828800"/>
            <a:ext cx="9051925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8308" name="Rectangle 5"/>
          <p:cNvSpPr>
            <a:spLocks noChangeArrowheads="1"/>
          </p:cNvSpPr>
          <p:nvPr/>
        </p:nvSpPr>
        <p:spPr bwMode="auto">
          <a:xfrm>
            <a:off x="1066800" y="304800"/>
            <a:ext cx="62484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ar-AE" sz="6600">
                <a:cs typeface="Arial" pitchFamily="34" charset="0"/>
              </a:rPr>
              <a:t>محمد الخوارزمي</a:t>
            </a:r>
            <a:endParaRPr lang="en-US" sz="660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1" descr="\\psf\Host\Users\louischerkaoui26\Desktop\Gamal Abdel Nasse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2800" y="95250"/>
            <a:ext cx="1773238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331" name="Rectangle 3"/>
          <p:cNvSpPr>
            <a:spLocks noChangeArrowheads="1"/>
          </p:cNvSpPr>
          <p:nvPr/>
        </p:nvSpPr>
        <p:spPr bwMode="auto">
          <a:xfrm>
            <a:off x="685800" y="228600"/>
            <a:ext cx="56388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ar-AE" sz="6600">
                <a:cs typeface="Arial" pitchFamily="34" charset="0"/>
              </a:rPr>
              <a:t>جمال عبد الناصر</a:t>
            </a:r>
            <a:endParaRPr lang="en-US" sz="6600">
              <a:cs typeface="Arial" pitchFamily="34" charset="0"/>
            </a:endParaRPr>
          </a:p>
        </p:txBody>
      </p:sp>
      <p:pic>
        <p:nvPicPr>
          <p:cNvPr id="99332" name="Picture 2" descr="\\psf\Host\Users\louischerkaoui26\Desktop\Screen shot 2010-11-22 at 20.46.15.png"/>
          <p:cNvPicPr>
            <a:picLocks noChangeAspect="1" noChangeArrowheads="1"/>
          </p:cNvPicPr>
          <p:nvPr/>
        </p:nvPicPr>
        <p:blipFill>
          <a:blip r:embed="rId4" cstate="print"/>
          <a:srcRect l="23334" t="30000" r="20833" b="15334"/>
          <a:stretch>
            <a:fillRect/>
          </a:stretch>
        </p:blipFill>
        <p:spPr bwMode="auto">
          <a:xfrm>
            <a:off x="152400" y="1495425"/>
            <a:ext cx="8763000" cy="536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\\psf\Host\Users\louischerkaoui26\Desktop\Screen shot 2010-11-22 at 21.17.19.png"/>
          <p:cNvPicPr>
            <a:picLocks noChangeAspect="1" noChangeArrowheads="1"/>
          </p:cNvPicPr>
          <p:nvPr/>
        </p:nvPicPr>
        <p:blipFill>
          <a:blip r:embed="rId3" cstate="print"/>
          <a:srcRect l="21667" t="22000" r="20833" b="27333"/>
          <a:stretch>
            <a:fillRect/>
          </a:stretch>
        </p:blipFill>
        <p:spPr bwMode="auto">
          <a:xfrm>
            <a:off x="0" y="1828800"/>
            <a:ext cx="9144000" cy="503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0355" name="Rectangle 5"/>
          <p:cNvSpPr>
            <a:spLocks noChangeArrowheads="1"/>
          </p:cNvSpPr>
          <p:nvPr/>
        </p:nvSpPr>
        <p:spPr bwMode="auto">
          <a:xfrm>
            <a:off x="1295400" y="152400"/>
            <a:ext cx="457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AE" sz="6600">
                <a:cs typeface="Arial" pitchFamily="34" charset="0"/>
              </a:rPr>
              <a:t>عباس بن فرناس</a:t>
            </a:r>
            <a:endParaRPr lang="en-US" sz="6600">
              <a:cs typeface="Arial" pitchFamily="34" charset="0"/>
            </a:endParaRPr>
          </a:p>
        </p:txBody>
      </p:sp>
      <p:pic>
        <p:nvPicPr>
          <p:cNvPr id="100356" name="Picture 5" descr="\\psf\Host\Users\louischerkaoui26\Desktop\abbas-ibn-firnas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00800" y="76200"/>
            <a:ext cx="26416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\\psf\Host\Users\louischerkaoui26\Desktop\Screen shot 2010-11-22 at 21.48.36.png"/>
          <p:cNvPicPr>
            <a:picLocks noChangeAspect="1" noChangeArrowheads="1"/>
          </p:cNvPicPr>
          <p:nvPr/>
        </p:nvPicPr>
        <p:blipFill>
          <a:blip r:embed="rId3" cstate="print"/>
          <a:srcRect l="21667" t="16667" r="21667" b="28667"/>
          <a:stretch>
            <a:fillRect/>
          </a:stretch>
        </p:blipFill>
        <p:spPr bwMode="auto">
          <a:xfrm>
            <a:off x="0" y="1828800"/>
            <a:ext cx="9144000" cy="494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379" name="Picture 2" descr="\\psf\Host\Users\louischerkaoui26\Desktop\Screen shot 2010-11-20 at 23.49.20.png"/>
          <p:cNvPicPr>
            <a:picLocks noChangeAspect="1" noChangeArrowheads="1"/>
          </p:cNvPicPr>
          <p:nvPr/>
        </p:nvPicPr>
        <p:blipFill>
          <a:blip r:embed="rId4" cstate="print"/>
          <a:srcRect l="13333" t="3333" r="14166" b="68631"/>
          <a:stretch>
            <a:fillRect/>
          </a:stretch>
        </p:blipFill>
        <p:spPr bwMode="auto">
          <a:xfrm>
            <a:off x="0" y="0"/>
            <a:ext cx="91440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ChangeArrowheads="1"/>
          </p:cNvSpPr>
          <p:nvPr/>
        </p:nvSpPr>
        <p:spPr bwMode="auto">
          <a:xfrm>
            <a:off x="0" y="0"/>
            <a:ext cx="9144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800">
                <a:cs typeface="Arial" pitchFamily="34" charset="0"/>
              </a:rPr>
              <a:t>Read the statements and label with the right name</a:t>
            </a:r>
            <a:endParaRPr lang="en-US" sz="2800">
              <a:cs typeface="Arial" pitchFamily="34" charset="0"/>
            </a:endParaRPr>
          </a:p>
        </p:txBody>
      </p:sp>
      <p:pic>
        <p:nvPicPr>
          <p:cNvPr id="109571" name="Picture 3" descr="\\psf\Host\Users\louischerkaoui26\Desktop\Screen shot 2010-11-22 at 21.04.47.png"/>
          <p:cNvPicPr>
            <a:picLocks noChangeAspect="1" noChangeArrowheads="1"/>
          </p:cNvPicPr>
          <p:nvPr/>
        </p:nvPicPr>
        <p:blipFill>
          <a:blip r:embed="rId3" cstate="print"/>
          <a:srcRect l="20000" t="17999" r="20833" b="16667"/>
          <a:stretch>
            <a:fillRect/>
          </a:stretch>
        </p:blipFill>
        <p:spPr bwMode="auto">
          <a:xfrm>
            <a:off x="0" y="547688"/>
            <a:ext cx="9144000" cy="631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572" name="Picture 7" descr="\\psf\Host\Users\louischerkaoui26\Desktop\Screen shot 2010-11-22 at 21.25.39.png"/>
          <p:cNvPicPr>
            <a:picLocks noChangeAspect="1" noChangeArrowheads="1"/>
          </p:cNvPicPr>
          <p:nvPr/>
        </p:nvPicPr>
        <p:blipFill>
          <a:blip r:embed="rId4" cstate="print"/>
          <a:srcRect l="20000" t="23334" r="20000" b="70000"/>
          <a:stretch>
            <a:fillRect/>
          </a:stretch>
        </p:blipFill>
        <p:spPr bwMode="auto">
          <a:xfrm>
            <a:off x="152400" y="5029200"/>
            <a:ext cx="8991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573" name="Picture 1" descr="\\psf\Host\Users\louischerkaoui26\Desktop\Gamal Abdel Nasser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51763" y="5735638"/>
            <a:ext cx="1392237" cy="1122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574" name="Picture 3" descr="\\psf\Host\Users\louischerkaoui26\Desktop\Screen shot 2010-11-22 at 19.42.07.png"/>
          <p:cNvPicPr>
            <a:picLocks noChangeAspect="1" noChangeArrowheads="1"/>
          </p:cNvPicPr>
          <p:nvPr/>
        </p:nvPicPr>
        <p:blipFill>
          <a:blip r:embed="rId6" cstate="print"/>
          <a:srcRect l="24165" t="16667" r="51666" b="31332"/>
          <a:stretch>
            <a:fillRect/>
          </a:stretch>
        </p:blipFill>
        <p:spPr bwMode="auto">
          <a:xfrm>
            <a:off x="0" y="2743200"/>
            <a:ext cx="101917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576" name="Picture 2" descr="\\psf\Host\Users\louischerkaoui26\Desktop\Screen shot 2010-11-20 at 23.49.20.png"/>
          <p:cNvPicPr>
            <a:picLocks noChangeAspect="1" noChangeArrowheads="1"/>
          </p:cNvPicPr>
          <p:nvPr/>
        </p:nvPicPr>
        <p:blipFill>
          <a:blip r:embed="rId7" cstate="print"/>
          <a:srcRect l="70729" t="3333" r="14166" b="68631"/>
          <a:stretch>
            <a:fillRect/>
          </a:stretch>
        </p:blipFill>
        <p:spPr bwMode="auto">
          <a:xfrm>
            <a:off x="4267200" y="5621338"/>
            <a:ext cx="1066800" cy="1236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578" name="Picture 3" descr="\\psf\Host\Users\louischerkaoui26\Desktop\Screen shot 2010-11-22 at 19.30.17.png"/>
          <p:cNvPicPr>
            <a:picLocks noChangeAspect="1" noChangeArrowheads="1"/>
          </p:cNvPicPr>
          <p:nvPr/>
        </p:nvPicPr>
        <p:blipFill>
          <a:blip r:embed="rId8" cstate="print"/>
          <a:srcRect l="20833" t="12666" r="45833" b="14000"/>
          <a:stretch>
            <a:fillRect/>
          </a:stretch>
        </p:blipFill>
        <p:spPr bwMode="auto">
          <a:xfrm>
            <a:off x="0" y="533400"/>
            <a:ext cx="12192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8853" name="Rectangle 10"/>
          <p:cNvSpPr>
            <a:spLocks noChangeArrowheads="1"/>
          </p:cNvSpPr>
          <p:nvPr/>
        </p:nvSpPr>
        <p:spPr bwMode="auto">
          <a:xfrm>
            <a:off x="1371600" y="5191125"/>
            <a:ext cx="34290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AE" sz="3300" b="1">
                <a:cs typeface="Arial" pitchFamily="34" charset="0"/>
              </a:rPr>
              <a:t>عباس بن فرناس</a:t>
            </a:r>
            <a:endParaRPr lang="en-US" sz="3300" b="1">
              <a:cs typeface="Arial" pitchFamily="34" charset="0"/>
            </a:endParaRPr>
          </a:p>
        </p:txBody>
      </p:sp>
      <p:sp>
        <p:nvSpPr>
          <p:cNvPr id="78854" name="Rectangle 11"/>
          <p:cNvSpPr>
            <a:spLocks noChangeArrowheads="1"/>
          </p:cNvSpPr>
          <p:nvPr/>
        </p:nvSpPr>
        <p:spPr bwMode="auto">
          <a:xfrm>
            <a:off x="4343400" y="3986213"/>
            <a:ext cx="32004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ar-AE" sz="3300" b="1">
                <a:cs typeface="Arial" pitchFamily="34" charset="0"/>
              </a:rPr>
              <a:t>جمال عبد الناصر</a:t>
            </a:r>
            <a:endParaRPr lang="en-US" sz="3300" b="1">
              <a:cs typeface="Arial" pitchFamily="34" charset="0"/>
            </a:endParaRPr>
          </a:p>
        </p:txBody>
      </p:sp>
      <p:sp>
        <p:nvSpPr>
          <p:cNvPr id="78855" name="Rectangle 12"/>
          <p:cNvSpPr>
            <a:spLocks noChangeArrowheads="1"/>
          </p:cNvSpPr>
          <p:nvPr/>
        </p:nvSpPr>
        <p:spPr bwMode="auto">
          <a:xfrm>
            <a:off x="1828800" y="2828925"/>
            <a:ext cx="34290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ar-AE" sz="3300" b="1">
                <a:cs typeface="Arial" pitchFamily="34" charset="0"/>
              </a:rPr>
              <a:t>محمد الخوارزمي</a:t>
            </a:r>
            <a:endParaRPr lang="en-US" sz="3300" b="1">
              <a:cs typeface="Arial" pitchFamily="34" charset="0"/>
            </a:endParaRPr>
          </a:p>
        </p:txBody>
      </p:sp>
      <p:sp>
        <p:nvSpPr>
          <p:cNvPr id="78856" name="Rectangle 13"/>
          <p:cNvSpPr>
            <a:spLocks noChangeArrowheads="1"/>
          </p:cNvSpPr>
          <p:nvPr/>
        </p:nvSpPr>
        <p:spPr bwMode="auto">
          <a:xfrm>
            <a:off x="4724400" y="1816100"/>
            <a:ext cx="25908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ar-AE" sz="3300" b="1">
                <a:cs typeface="Arial" pitchFamily="34" charset="0"/>
              </a:rPr>
              <a:t> إبن خلدون </a:t>
            </a:r>
            <a:endParaRPr lang="en-US" sz="3300" b="1">
              <a:cs typeface="Arial" pitchFamily="34" charset="0"/>
            </a:endParaRPr>
          </a:p>
        </p:txBody>
      </p:sp>
      <p:sp>
        <p:nvSpPr>
          <p:cNvPr id="78857" name="Rectangle 14"/>
          <p:cNvSpPr>
            <a:spLocks noChangeArrowheads="1"/>
          </p:cNvSpPr>
          <p:nvPr/>
        </p:nvSpPr>
        <p:spPr bwMode="auto">
          <a:xfrm>
            <a:off x="304800" y="847725"/>
            <a:ext cx="29718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ar-AE" sz="3300" b="1">
                <a:cs typeface="Arial" pitchFamily="34" charset="0"/>
              </a:rPr>
              <a:t>طارق بن زياد</a:t>
            </a:r>
            <a:endParaRPr lang="en-US" sz="3300" b="1">
              <a:cs typeface="Arial" pitchFamily="34" charset="0"/>
            </a:endParaRPr>
          </a:p>
        </p:txBody>
      </p:sp>
      <p:sp>
        <p:nvSpPr>
          <p:cNvPr id="78858" name="Rectangle 5"/>
          <p:cNvSpPr>
            <a:spLocks noChangeArrowheads="1"/>
          </p:cNvSpPr>
          <p:nvPr/>
        </p:nvSpPr>
        <p:spPr bwMode="auto">
          <a:xfrm>
            <a:off x="0" y="4483100"/>
            <a:ext cx="1779588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AE" sz="3300" b="1">
                <a:cs typeface="Arial" pitchFamily="34" charset="0"/>
              </a:rPr>
              <a:t>إبن بطوطة </a:t>
            </a:r>
            <a:endParaRPr lang="en-US" sz="3300" b="1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3" grpId="0"/>
      <p:bldP spid="78854" grpId="0"/>
      <p:bldP spid="78855" grpId="0"/>
      <p:bldP spid="78856" grpId="0"/>
      <p:bldP spid="78857" grpId="0"/>
      <p:bldP spid="7885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3"/>
          <p:cNvSpPr>
            <a:spLocks noChangeArrowheads="1"/>
          </p:cNvSpPr>
          <p:nvPr/>
        </p:nvSpPr>
        <p:spPr bwMode="auto">
          <a:xfrm>
            <a:off x="0" y="0"/>
            <a:ext cx="6096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ar-AE" sz="6600">
                <a:cs typeface="Arial" pitchFamily="34" charset="0"/>
              </a:rPr>
              <a:t>طارق بن زياد</a:t>
            </a:r>
            <a:endParaRPr lang="en-US" sz="6600">
              <a:cs typeface="Arial" pitchFamily="34" charset="0"/>
            </a:endParaRPr>
          </a:p>
        </p:txBody>
      </p:sp>
      <p:pic>
        <p:nvPicPr>
          <p:cNvPr id="102403" name="Picture 3" descr="\\psf\Host\Users\louischerkaoui26\Desktop\Screen shot 2010-11-22 at 19.42.07.png"/>
          <p:cNvPicPr>
            <a:picLocks noChangeAspect="1" noChangeArrowheads="1"/>
          </p:cNvPicPr>
          <p:nvPr/>
        </p:nvPicPr>
        <p:blipFill>
          <a:blip r:embed="rId3" cstate="print"/>
          <a:srcRect l="24165" t="16667" r="51666" b="31332"/>
          <a:stretch>
            <a:fillRect/>
          </a:stretch>
        </p:blipFill>
        <p:spPr bwMode="auto">
          <a:xfrm>
            <a:off x="7391400" y="57150"/>
            <a:ext cx="1600200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04" name="Picture 4" descr="\\psf\Host\Users\louischerkaoui26\Desktop\Screen shot 2010-11-22 at 19.59.22.png"/>
          <p:cNvPicPr>
            <a:picLocks noChangeAspect="1" noChangeArrowheads="1"/>
          </p:cNvPicPr>
          <p:nvPr/>
        </p:nvPicPr>
        <p:blipFill>
          <a:blip r:embed="rId4" cstate="print"/>
          <a:srcRect l="20833" t="17999" r="20833" b="42000"/>
          <a:stretch>
            <a:fillRect/>
          </a:stretch>
        </p:blipFill>
        <p:spPr bwMode="auto">
          <a:xfrm>
            <a:off x="0" y="1981200"/>
            <a:ext cx="90678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05" name="Text Box 5"/>
          <p:cNvSpPr txBox="1">
            <a:spLocks noChangeArrowheads="1"/>
          </p:cNvSpPr>
          <p:nvPr/>
        </p:nvSpPr>
        <p:spPr bwMode="auto">
          <a:xfrm>
            <a:off x="93663" y="2209800"/>
            <a:ext cx="8897937" cy="42322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400">
                <a:cs typeface="Arial" pitchFamily="34" charset="0"/>
              </a:rPr>
              <a:t>My name is Tariq Son of Zyad and I am a </a:t>
            </a:r>
          </a:p>
          <a:p>
            <a:r>
              <a:rPr lang="en-US" sz="3400">
                <a:cs typeface="Arial" pitchFamily="34" charset="0"/>
              </a:rPr>
              <a:t>Moorish general.</a:t>
            </a:r>
          </a:p>
          <a:p>
            <a:r>
              <a:rPr lang="en-US" sz="3400">
                <a:cs typeface="Arial" pitchFamily="34" charset="0"/>
              </a:rPr>
              <a:t>I led the Moorish troops to the conquest of </a:t>
            </a:r>
          </a:p>
          <a:p>
            <a:r>
              <a:rPr lang="en-US" sz="3400">
                <a:cs typeface="Arial" pitchFamily="34" charset="0"/>
              </a:rPr>
              <a:t>Spain; I Conquered Andalusia in 711.  </a:t>
            </a:r>
          </a:p>
          <a:p>
            <a:r>
              <a:rPr lang="en-US" sz="3400">
                <a:cs typeface="Arial" pitchFamily="34" charset="0"/>
              </a:rPr>
              <a:t>I was born in ‘Nafza’ in North Africa and I am </a:t>
            </a:r>
          </a:p>
          <a:p>
            <a:r>
              <a:rPr lang="en-US" sz="3400">
                <a:cs typeface="Arial" pitchFamily="34" charset="0"/>
              </a:rPr>
              <a:t>of Berber origin.</a:t>
            </a:r>
          </a:p>
          <a:p>
            <a:r>
              <a:rPr lang="en-US" sz="3400">
                <a:cs typeface="Arial" pitchFamily="34" charset="0"/>
              </a:rPr>
              <a:t>During the rule of Musa Ibn Nusayr I became </a:t>
            </a:r>
          </a:p>
          <a:p>
            <a:r>
              <a:rPr lang="en-US" sz="3400">
                <a:cs typeface="Arial" pitchFamily="34" charset="0"/>
              </a:rPr>
              <a:t>the prince of North Africa.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\\psf\Host\Users\louischerkaoui26\Desktop\Screen shot 2010-11-22 at 20.00.13.png"/>
          <p:cNvPicPr>
            <a:picLocks noChangeAspect="1" noChangeArrowheads="1"/>
          </p:cNvPicPr>
          <p:nvPr/>
        </p:nvPicPr>
        <p:blipFill>
          <a:blip r:embed="rId3" cstate="print"/>
          <a:srcRect l="8333" t="12666" r="67500" b="22000"/>
          <a:stretch>
            <a:fillRect/>
          </a:stretch>
        </p:blipFill>
        <p:spPr bwMode="auto">
          <a:xfrm>
            <a:off x="7624763" y="76200"/>
            <a:ext cx="1443037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427" name="Rectangle 6"/>
          <p:cNvSpPr>
            <a:spLocks noChangeArrowheads="1"/>
          </p:cNvSpPr>
          <p:nvPr/>
        </p:nvSpPr>
        <p:spPr bwMode="auto">
          <a:xfrm>
            <a:off x="914400" y="111125"/>
            <a:ext cx="59436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ar-AE" sz="6600">
                <a:cs typeface="Arial" pitchFamily="34" charset="0"/>
              </a:rPr>
              <a:t> إبن خلدون </a:t>
            </a:r>
            <a:endParaRPr lang="en-US" sz="6600">
              <a:cs typeface="Arial" pitchFamily="34" charset="0"/>
            </a:endParaRPr>
          </a:p>
        </p:txBody>
      </p:sp>
      <p:sp>
        <p:nvSpPr>
          <p:cNvPr id="103428" name="Text Box 4"/>
          <p:cNvSpPr txBox="1">
            <a:spLocks noChangeArrowheads="1"/>
          </p:cNvSpPr>
          <p:nvPr/>
        </p:nvSpPr>
        <p:spPr bwMode="auto">
          <a:xfrm>
            <a:off x="0" y="2133600"/>
            <a:ext cx="9256713" cy="4749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400">
                <a:cs typeface="Arial" pitchFamily="34" charset="0"/>
              </a:rPr>
              <a:t>My name is Abu Zayd Mohammed Ibn </a:t>
            </a:r>
          </a:p>
          <a:p>
            <a:r>
              <a:rPr lang="en-US" sz="3400">
                <a:cs typeface="Arial" pitchFamily="34" charset="0"/>
              </a:rPr>
              <a:t>Khaldoun I was an astronomer, an economist, </a:t>
            </a:r>
          </a:p>
          <a:p>
            <a:r>
              <a:rPr lang="en-US" sz="3400">
                <a:cs typeface="Arial" pitchFamily="34" charset="0"/>
              </a:rPr>
              <a:t>a philosopher, a dietician and a politician.  </a:t>
            </a:r>
          </a:p>
          <a:p>
            <a:r>
              <a:rPr lang="en-US" sz="3400">
                <a:cs typeface="Arial" pitchFamily="34" charset="0"/>
              </a:rPr>
              <a:t>I am know as the founder of Social studies and </a:t>
            </a:r>
          </a:p>
          <a:p>
            <a:r>
              <a:rPr lang="en-US" sz="3400">
                <a:cs typeface="Arial" pitchFamily="34" charset="0"/>
              </a:rPr>
              <a:t>I was born in Tunisia.</a:t>
            </a:r>
          </a:p>
          <a:p>
            <a:r>
              <a:rPr lang="en-US" sz="3400">
                <a:cs typeface="Arial" pitchFamily="34" charset="0"/>
              </a:rPr>
              <a:t>I spent most of my life in Morocco and Tunisia</a:t>
            </a:r>
          </a:p>
          <a:p>
            <a:r>
              <a:rPr lang="en-US" sz="3400">
                <a:cs typeface="Arial" pitchFamily="34" charset="0"/>
              </a:rPr>
              <a:t>And I taught at the qarawiyeen in Fes in </a:t>
            </a:r>
          </a:p>
          <a:p>
            <a:r>
              <a:rPr lang="en-US" sz="3400">
                <a:cs typeface="Arial" pitchFamily="34" charset="0"/>
              </a:rPr>
              <a:t>Morocco and the university of Zaytouna in </a:t>
            </a:r>
          </a:p>
          <a:p>
            <a:r>
              <a:rPr lang="en-US" sz="3400">
                <a:cs typeface="Arial" pitchFamily="34" charset="0"/>
              </a:rPr>
              <a:t>Tunisia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3" descr="\\psf\Host\Users\louischerkaoui26\Desktop\Screen shot 2010-11-22 at 19.30.17.png"/>
          <p:cNvPicPr>
            <a:picLocks noChangeAspect="1" noChangeArrowheads="1"/>
          </p:cNvPicPr>
          <p:nvPr/>
        </p:nvPicPr>
        <p:blipFill>
          <a:blip r:embed="rId3" cstate="print"/>
          <a:srcRect l="20833" t="12666" r="45833" b="14000"/>
          <a:stretch>
            <a:fillRect/>
          </a:stretch>
        </p:blipFill>
        <p:spPr bwMode="auto">
          <a:xfrm>
            <a:off x="7620000" y="76200"/>
            <a:ext cx="1371600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51" name="Picture 4" descr="\\psf\Host\Users\louischerkaoui26\Desktop\Screen shot 2010-11-22 at 19.41.16.png"/>
          <p:cNvPicPr>
            <a:picLocks noChangeAspect="1" noChangeArrowheads="1"/>
          </p:cNvPicPr>
          <p:nvPr/>
        </p:nvPicPr>
        <p:blipFill>
          <a:blip r:embed="rId4" cstate="print"/>
          <a:srcRect l="20000" t="17999" r="20000" b="28667"/>
          <a:stretch>
            <a:fillRect/>
          </a:stretch>
        </p:blipFill>
        <p:spPr bwMode="auto">
          <a:xfrm>
            <a:off x="15875" y="1828800"/>
            <a:ext cx="9051925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452" name="Rectangle 5"/>
          <p:cNvSpPr>
            <a:spLocks noChangeArrowheads="1"/>
          </p:cNvSpPr>
          <p:nvPr/>
        </p:nvSpPr>
        <p:spPr bwMode="auto">
          <a:xfrm>
            <a:off x="1066800" y="304800"/>
            <a:ext cx="62484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ar-AE" sz="6600">
                <a:cs typeface="Arial" pitchFamily="34" charset="0"/>
              </a:rPr>
              <a:t>محمد الخوارزمي</a:t>
            </a:r>
            <a:endParaRPr lang="en-US" sz="6600">
              <a:cs typeface="Arial" pitchFamily="34" charset="0"/>
            </a:endParaRPr>
          </a:p>
        </p:txBody>
      </p:sp>
      <p:sp>
        <p:nvSpPr>
          <p:cNvPr id="104453" name="Text Box 5"/>
          <p:cNvSpPr txBox="1">
            <a:spLocks noChangeArrowheads="1"/>
          </p:cNvSpPr>
          <p:nvPr/>
        </p:nvSpPr>
        <p:spPr bwMode="auto">
          <a:xfrm>
            <a:off x="0" y="1981200"/>
            <a:ext cx="9144000" cy="44862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>
                <a:cs typeface="Arial" pitchFamily="34" charset="0"/>
              </a:rPr>
              <a:t>My is Mohammed Alkawarizmy and I grew </a:t>
            </a:r>
          </a:p>
          <a:p>
            <a:r>
              <a:rPr lang="en-US" sz="3600">
                <a:cs typeface="Arial" pitchFamily="34" charset="0"/>
              </a:rPr>
              <a:t>up in Baghdad. I drew the map of the world.</a:t>
            </a:r>
          </a:p>
          <a:p>
            <a:r>
              <a:rPr lang="en-US" sz="3600">
                <a:cs typeface="Arial" pitchFamily="34" charset="0"/>
              </a:rPr>
              <a:t>I am know as the father of mathematics and </a:t>
            </a:r>
          </a:p>
          <a:p>
            <a:r>
              <a:rPr lang="en-US" sz="3600">
                <a:cs typeface="Arial" pitchFamily="34" charset="0"/>
              </a:rPr>
              <a:t>I wrote many books on mathematics, geography and astronomy.  </a:t>
            </a:r>
          </a:p>
          <a:p>
            <a:r>
              <a:rPr lang="en-US" sz="3600">
                <a:cs typeface="Arial" pitchFamily="34" charset="0"/>
              </a:rPr>
              <a:t>My most important book was on algebra </a:t>
            </a:r>
          </a:p>
          <a:p>
            <a:r>
              <a:rPr lang="en-US" sz="3600">
                <a:cs typeface="Arial" pitchFamily="34" charset="0"/>
              </a:rPr>
              <a:t>and was translated to latin in 1135</a:t>
            </a:r>
          </a:p>
          <a:p>
            <a:endParaRPr lang="en-US" sz="360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1" descr="\\psf\Host\Users\louischerkaoui26\Desktop\Gamal Abdel Nasse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2800" y="76200"/>
            <a:ext cx="1773238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475" name="Rectangle 3"/>
          <p:cNvSpPr>
            <a:spLocks noChangeArrowheads="1"/>
          </p:cNvSpPr>
          <p:nvPr/>
        </p:nvSpPr>
        <p:spPr bwMode="auto">
          <a:xfrm>
            <a:off x="685800" y="228600"/>
            <a:ext cx="56388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ar-AE" sz="6600">
                <a:cs typeface="Arial" pitchFamily="34" charset="0"/>
              </a:rPr>
              <a:t>جمال عبد الناصر</a:t>
            </a:r>
            <a:endParaRPr lang="en-US" sz="6600">
              <a:cs typeface="Arial" pitchFamily="34" charset="0"/>
            </a:endParaRPr>
          </a:p>
        </p:txBody>
      </p:sp>
      <p:pic>
        <p:nvPicPr>
          <p:cNvPr id="105476" name="Picture 2" descr="\\psf\Host\Users\louischerkaoui26\Desktop\Screen shot 2010-11-22 at 20.46.15.png"/>
          <p:cNvPicPr>
            <a:picLocks noChangeAspect="1" noChangeArrowheads="1"/>
          </p:cNvPicPr>
          <p:nvPr/>
        </p:nvPicPr>
        <p:blipFill>
          <a:blip r:embed="rId4" cstate="print"/>
          <a:srcRect l="23334" t="30000" r="20833" b="15334"/>
          <a:stretch>
            <a:fillRect/>
          </a:stretch>
        </p:blipFill>
        <p:spPr bwMode="auto">
          <a:xfrm>
            <a:off x="152400" y="1495425"/>
            <a:ext cx="8763000" cy="536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477" name="Text Box 5"/>
          <p:cNvSpPr txBox="1">
            <a:spLocks noChangeArrowheads="1"/>
          </p:cNvSpPr>
          <p:nvPr/>
        </p:nvSpPr>
        <p:spPr bwMode="auto">
          <a:xfrm>
            <a:off x="114300" y="1752600"/>
            <a:ext cx="8947150" cy="53070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800">
                <a:cs typeface="Arial" pitchFamily="34" charset="0"/>
              </a:rPr>
              <a:t>My name is Gamal Abdel Nasser and I </a:t>
            </a:r>
          </a:p>
          <a:p>
            <a:r>
              <a:rPr lang="en-US" sz="3800">
                <a:cs typeface="Arial" pitchFamily="34" charset="0"/>
              </a:rPr>
              <a:t>Was born in Alexandria, Egypt</a:t>
            </a:r>
          </a:p>
          <a:p>
            <a:r>
              <a:rPr lang="en-US" sz="3800">
                <a:cs typeface="Arial" pitchFamily="34" charset="0"/>
              </a:rPr>
              <a:t>I am an iconic political figure in the Arab </a:t>
            </a:r>
          </a:p>
          <a:p>
            <a:r>
              <a:rPr lang="en-US" sz="3800">
                <a:cs typeface="Arial" pitchFamily="34" charset="0"/>
              </a:rPr>
              <a:t>World.</a:t>
            </a:r>
          </a:p>
          <a:p>
            <a:r>
              <a:rPr lang="en-US" sz="3800">
                <a:cs typeface="Arial" pitchFamily="34" charset="0"/>
              </a:rPr>
              <a:t>My revolutionary ideas were very </a:t>
            </a:r>
          </a:p>
          <a:p>
            <a:r>
              <a:rPr lang="en-US" sz="3800">
                <a:cs typeface="Arial" pitchFamily="34" charset="0"/>
              </a:rPr>
              <a:t>influential in the Arab World.  </a:t>
            </a:r>
          </a:p>
          <a:p>
            <a:r>
              <a:rPr lang="en-US" sz="3800">
                <a:cs typeface="Arial" pitchFamily="34" charset="0"/>
              </a:rPr>
              <a:t>Many in the Arab World still see me as a </a:t>
            </a:r>
          </a:p>
          <a:p>
            <a:r>
              <a:rPr lang="en-US" sz="3800">
                <a:cs typeface="Arial" pitchFamily="34" charset="0"/>
              </a:rPr>
              <a:t>symbol of freedom against imperialism</a:t>
            </a:r>
          </a:p>
          <a:p>
            <a:endParaRPr lang="en-US" sz="380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\\psf\Host\Users\louischerkaoui26\Desktop\Screen shot 2010-11-22 at 21.17.19.png"/>
          <p:cNvPicPr>
            <a:picLocks noChangeAspect="1" noChangeArrowheads="1"/>
          </p:cNvPicPr>
          <p:nvPr/>
        </p:nvPicPr>
        <p:blipFill>
          <a:blip r:embed="rId3" cstate="print"/>
          <a:srcRect l="21667" t="22000" r="20833" b="27333"/>
          <a:stretch>
            <a:fillRect/>
          </a:stretch>
        </p:blipFill>
        <p:spPr bwMode="auto">
          <a:xfrm>
            <a:off x="0" y="1828800"/>
            <a:ext cx="9144000" cy="503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6499" name="Rectangle 5"/>
          <p:cNvSpPr>
            <a:spLocks noChangeArrowheads="1"/>
          </p:cNvSpPr>
          <p:nvPr/>
        </p:nvSpPr>
        <p:spPr bwMode="auto">
          <a:xfrm>
            <a:off x="1295400" y="152400"/>
            <a:ext cx="457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AE" sz="6600">
                <a:cs typeface="Arial" pitchFamily="34" charset="0"/>
              </a:rPr>
              <a:t>عباس بن فرناس</a:t>
            </a:r>
            <a:endParaRPr lang="en-US" sz="6600">
              <a:cs typeface="Arial" pitchFamily="34" charset="0"/>
            </a:endParaRPr>
          </a:p>
        </p:txBody>
      </p:sp>
      <p:pic>
        <p:nvPicPr>
          <p:cNvPr id="106500" name="Picture 5" descr="\\psf\Host\Users\louischerkaoui26\Desktop\abbas-ibn-firnas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00800" y="76200"/>
            <a:ext cx="26416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6501" name="Text Box 5"/>
          <p:cNvSpPr txBox="1">
            <a:spLocks noChangeArrowheads="1"/>
          </p:cNvSpPr>
          <p:nvPr/>
        </p:nvSpPr>
        <p:spPr bwMode="auto">
          <a:xfrm>
            <a:off x="76200" y="1905000"/>
            <a:ext cx="8966200" cy="4749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400">
                <a:cs typeface="Arial" pitchFamily="34" charset="0"/>
              </a:rPr>
              <a:t>My name is Abbas Ibn Farnas;I am an </a:t>
            </a:r>
          </a:p>
          <a:p>
            <a:r>
              <a:rPr lang="en-US" sz="3400">
                <a:cs typeface="Arial" pitchFamily="34" charset="0"/>
              </a:rPr>
              <a:t>inventor.I was born in Andalusia and I am </a:t>
            </a:r>
          </a:p>
          <a:p>
            <a:r>
              <a:rPr lang="en-US" sz="3400">
                <a:cs typeface="Arial" pitchFamily="34" charset="0"/>
              </a:rPr>
              <a:t>of Berber origin.</a:t>
            </a:r>
          </a:p>
          <a:p>
            <a:r>
              <a:rPr lang="en-US" sz="3400">
                <a:cs typeface="Arial" pitchFamily="34" charset="0"/>
              </a:rPr>
              <a:t>I was interested in mathematics, astronomy, </a:t>
            </a:r>
          </a:p>
          <a:p>
            <a:r>
              <a:rPr lang="en-US" sz="3400">
                <a:cs typeface="Arial" pitchFamily="34" charset="0"/>
              </a:rPr>
              <a:t>chemistry and physics.</a:t>
            </a:r>
          </a:p>
          <a:p>
            <a:r>
              <a:rPr lang="en-US" sz="3400">
                <a:cs typeface="Arial" pitchFamily="34" charset="0"/>
              </a:rPr>
              <a:t>I invented a water clock and called it ‘miqaat’, </a:t>
            </a:r>
          </a:p>
          <a:p>
            <a:r>
              <a:rPr lang="en-US" sz="3400">
                <a:cs typeface="Arial" pitchFamily="34" charset="0"/>
              </a:rPr>
              <a:t>I also made many tools to observe stars and </a:t>
            </a:r>
          </a:p>
          <a:p>
            <a:r>
              <a:rPr lang="en-US" sz="3400">
                <a:cs typeface="Arial" pitchFamily="34" charset="0"/>
              </a:rPr>
              <a:t>planets.</a:t>
            </a:r>
          </a:p>
          <a:p>
            <a:r>
              <a:rPr lang="en-US" sz="3400">
                <a:cs typeface="Arial" pitchFamily="34" charset="0"/>
              </a:rPr>
              <a:t>A crater on the moon was named after 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\\psf\Host\Users\louischerkaoui26\Desktop\Screen shot 2010-11-22 at 21.48.36.png"/>
          <p:cNvPicPr>
            <a:picLocks noChangeAspect="1" noChangeArrowheads="1"/>
          </p:cNvPicPr>
          <p:nvPr/>
        </p:nvPicPr>
        <p:blipFill>
          <a:blip r:embed="rId3" cstate="print"/>
          <a:srcRect l="21667" t="16667" r="21667" b="28667"/>
          <a:stretch>
            <a:fillRect/>
          </a:stretch>
        </p:blipFill>
        <p:spPr bwMode="auto">
          <a:xfrm>
            <a:off x="0" y="1909763"/>
            <a:ext cx="9144000" cy="494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23" name="Picture 2" descr="\\psf\Host\Users\louischerkaoui26\Desktop\Screen shot 2010-11-20 at 23.49.20.png"/>
          <p:cNvPicPr>
            <a:picLocks noChangeAspect="1" noChangeArrowheads="1"/>
          </p:cNvPicPr>
          <p:nvPr/>
        </p:nvPicPr>
        <p:blipFill>
          <a:blip r:embed="rId4" cstate="print"/>
          <a:srcRect l="13333" t="3333" r="14166" b="68631"/>
          <a:stretch>
            <a:fillRect/>
          </a:stretch>
        </p:blipFill>
        <p:spPr bwMode="auto">
          <a:xfrm>
            <a:off x="0" y="0"/>
            <a:ext cx="91440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7524" name="Text Box 4"/>
          <p:cNvSpPr txBox="1">
            <a:spLocks noChangeArrowheads="1"/>
          </p:cNvSpPr>
          <p:nvPr/>
        </p:nvSpPr>
        <p:spPr bwMode="auto">
          <a:xfrm>
            <a:off x="98425" y="2133600"/>
            <a:ext cx="8969375" cy="4749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400">
                <a:cs typeface="Arial" pitchFamily="34" charset="0"/>
              </a:rPr>
              <a:t>My name is Mohammed Ibn Battuta.  I was</a:t>
            </a:r>
          </a:p>
          <a:p>
            <a:r>
              <a:rPr lang="en-US" sz="3400">
                <a:cs typeface="Arial" pitchFamily="34" charset="0"/>
              </a:rPr>
              <a:t>born in Tangier, North of Morocco.</a:t>
            </a:r>
          </a:p>
          <a:p>
            <a:r>
              <a:rPr lang="en-US" sz="3400">
                <a:cs typeface="Arial" pitchFamily="34" charset="0"/>
              </a:rPr>
              <a:t>I left my city Tangier when I was 21 years old</a:t>
            </a:r>
          </a:p>
          <a:p>
            <a:r>
              <a:rPr lang="en-US" sz="3400">
                <a:cs typeface="Arial" pitchFamily="34" charset="0"/>
              </a:rPr>
              <a:t>and traveled the world for 30 years.</a:t>
            </a:r>
          </a:p>
          <a:p>
            <a:r>
              <a:rPr lang="en-US" sz="3400">
                <a:cs typeface="Arial" pitchFamily="34" charset="0"/>
              </a:rPr>
              <a:t>I traveled to China, Russia, Africa, Middle </a:t>
            </a:r>
          </a:p>
          <a:p>
            <a:r>
              <a:rPr lang="en-US" sz="3400">
                <a:cs typeface="Arial" pitchFamily="34" charset="0"/>
              </a:rPr>
              <a:t>East etc…</a:t>
            </a:r>
          </a:p>
          <a:p>
            <a:r>
              <a:rPr lang="en-US" sz="3400">
                <a:cs typeface="Arial" pitchFamily="34" charset="0"/>
              </a:rPr>
              <a:t>I returned to Tangier when I was 51 years old.</a:t>
            </a:r>
          </a:p>
          <a:p>
            <a:r>
              <a:rPr lang="en-US" sz="3400">
                <a:cs typeface="Arial" pitchFamily="34" charset="0"/>
              </a:rPr>
              <a:t>I have written many books on social studies,</a:t>
            </a:r>
          </a:p>
          <a:p>
            <a:r>
              <a:rPr lang="en-US" sz="3400">
                <a:cs typeface="Arial" pitchFamily="34" charset="0"/>
              </a:rPr>
              <a:t>socio-linguistics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Text Box 2"/>
          <p:cNvSpPr txBox="1">
            <a:spLocks noChangeArrowheads="1"/>
          </p:cNvSpPr>
          <p:nvPr/>
        </p:nvSpPr>
        <p:spPr bwMode="auto">
          <a:xfrm>
            <a:off x="3175" y="1885950"/>
            <a:ext cx="7296150" cy="36909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1905000" indent="-1905000">
              <a:lnSpc>
                <a:spcPct val="200000"/>
              </a:lnSpc>
              <a:buFont typeface="Wingdings" pitchFamily="2" charset="2"/>
              <a:buNone/>
            </a:pPr>
            <a:r>
              <a:rPr lang="en-US" sz="2000">
                <a:cs typeface="Arial" pitchFamily="34" charset="0"/>
              </a:rPr>
              <a:t>1. I was born in ‘Nafza’:     </a:t>
            </a:r>
          </a:p>
          <a:p>
            <a:pPr marL="1905000" indent="-1905000">
              <a:lnSpc>
                <a:spcPct val="200000"/>
              </a:lnSpc>
              <a:buFont typeface="Wingdings" pitchFamily="2" charset="2"/>
              <a:buNone/>
            </a:pPr>
            <a:r>
              <a:rPr lang="en-US" sz="2000">
                <a:cs typeface="Arial" pitchFamily="34" charset="0"/>
              </a:rPr>
              <a:t>2. I spent most of my life in Morocco and Tunisia:    </a:t>
            </a:r>
          </a:p>
          <a:p>
            <a:pPr marL="1905000" indent="-1905000">
              <a:lnSpc>
                <a:spcPct val="200000"/>
              </a:lnSpc>
              <a:buFont typeface="Wingdings" pitchFamily="2" charset="2"/>
              <a:buNone/>
            </a:pPr>
            <a:r>
              <a:rPr lang="en-US" sz="2000">
                <a:cs typeface="Arial" pitchFamily="34" charset="0"/>
              </a:rPr>
              <a:t>3. I wrote many books on Astronomy, Geography and Alegbra: </a:t>
            </a:r>
          </a:p>
          <a:p>
            <a:pPr marL="1905000" indent="-1905000">
              <a:lnSpc>
                <a:spcPct val="200000"/>
              </a:lnSpc>
              <a:buFont typeface="Wingdings" pitchFamily="2" charset="2"/>
              <a:buNone/>
            </a:pPr>
            <a:r>
              <a:rPr lang="en-US" sz="2000">
                <a:cs typeface="Arial" pitchFamily="34" charset="0"/>
              </a:rPr>
              <a:t>4. I am an iconic political figure in the Arab World: </a:t>
            </a:r>
          </a:p>
          <a:p>
            <a:pPr marL="1905000" indent="-1905000">
              <a:lnSpc>
                <a:spcPct val="200000"/>
              </a:lnSpc>
              <a:buFont typeface="Wingdings" pitchFamily="2" charset="2"/>
              <a:buNone/>
            </a:pPr>
            <a:r>
              <a:rPr lang="en-US" sz="2000">
                <a:cs typeface="Arial" pitchFamily="34" charset="0"/>
              </a:rPr>
              <a:t>5. I was born in the city of Tangier: </a:t>
            </a:r>
          </a:p>
          <a:p>
            <a:pPr marL="1905000" indent="-1905000">
              <a:lnSpc>
                <a:spcPct val="200000"/>
              </a:lnSpc>
              <a:buFont typeface="Wingdings" pitchFamily="2" charset="2"/>
              <a:buNone/>
            </a:pPr>
            <a:r>
              <a:rPr lang="en-US" sz="2000">
                <a:cs typeface="Arial" pitchFamily="34" charset="0"/>
              </a:rPr>
              <a:t>6. I am considered to be the first flying man: </a:t>
            </a:r>
          </a:p>
        </p:txBody>
      </p:sp>
      <p:sp>
        <p:nvSpPr>
          <p:cNvPr id="138243" name="Text Box 3"/>
          <p:cNvSpPr txBox="1">
            <a:spLocks noChangeArrowheads="1"/>
          </p:cNvSpPr>
          <p:nvPr/>
        </p:nvSpPr>
        <p:spPr bwMode="auto">
          <a:xfrm>
            <a:off x="3505200" y="2209800"/>
            <a:ext cx="19177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cs typeface="Arial" pitchFamily="34" charset="0"/>
              </a:rPr>
              <a:t>Tariq Ibn Zyad</a:t>
            </a:r>
          </a:p>
        </p:txBody>
      </p:sp>
      <p:sp>
        <p:nvSpPr>
          <p:cNvPr id="138244" name="Text Box 4"/>
          <p:cNvSpPr txBox="1">
            <a:spLocks noChangeArrowheads="1"/>
          </p:cNvSpPr>
          <p:nvPr/>
        </p:nvSpPr>
        <p:spPr bwMode="auto">
          <a:xfrm>
            <a:off x="6172200" y="2819400"/>
            <a:ext cx="18240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cs typeface="Arial" pitchFamily="34" charset="0"/>
              </a:rPr>
              <a:t>Ibn Khladoun</a:t>
            </a:r>
          </a:p>
        </p:txBody>
      </p:sp>
      <p:sp>
        <p:nvSpPr>
          <p:cNvPr id="138245" name="Text Box 5"/>
          <p:cNvSpPr txBox="1">
            <a:spLocks noChangeArrowheads="1"/>
          </p:cNvSpPr>
          <p:nvPr/>
        </p:nvSpPr>
        <p:spPr bwMode="auto">
          <a:xfrm>
            <a:off x="6773863" y="3733800"/>
            <a:ext cx="18938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cs typeface="Arial" pitchFamily="34" charset="0"/>
              </a:rPr>
              <a:t>Alkhawarizmy</a:t>
            </a:r>
          </a:p>
        </p:txBody>
      </p:sp>
      <p:sp>
        <p:nvSpPr>
          <p:cNvPr id="138246" name="Text Box 6"/>
          <p:cNvSpPr txBox="1">
            <a:spLocks noChangeArrowheads="1"/>
          </p:cNvSpPr>
          <p:nvPr/>
        </p:nvSpPr>
        <p:spPr bwMode="auto">
          <a:xfrm>
            <a:off x="6248400" y="4191000"/>
            <a:ext cx="898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cs typeface="Arial" pitchFamily="34" charset="0"/>
              </a:rPr>
              <a:t>Naser</a:t>
            </a:r>
          </a:p>
        </p:txBody>
      </p:sp>
      <p:sp>
        <p:nvSpPr>
          <p:cNvPr id="138247" name="Text Box 7"/>
          <p:cNvSpPr txBox="1">
            <a:spLocks noChangeArrowheads="1"/>
          </p:cNvSpPr>
          <p:nvPr/>
        </p:nvSpPr>
        <p:spPr bwMode="auto">
          <a:xfrm>
            <a:off x="4343400" y="4800600"/>
            <a:ext cx="15224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cs typeface="Arial" pitchFamily="34" charset="0"/>
              </a:rPr>
              <a:t>Ibn Battuta</a:t>
            </a:r>
          </a:p>
        </p:txBody>
      </p:sp>
      <p:sp>
        <p:nvSpPr>
          <p:cNvPr id="138248" name="Text Box 8"/>
          <p:cNvSpPr txBox="1">
            <a:spLocks noChangeArrowheads="1"/>
          </p:cNvSpPr>
          <p:nvPr/>
        </p:nvSpPr>
        <p:spPr bwMode="auto">
          <a:xfrm>
            <a:off x="5410200" y="5486400"/>
            <a:ext cx="2336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cs typeface="Arial" pitchFamily="34" charset="0"/>
              </a:rPr>
              <a:t>Abbas Ibn Farnas</a:t>
            </a:r>
          </a:p>
        </p:txBody>
      </p:sp>
      <p:pic>
        <p:nvPicPr>
          <p:cNvPr id="108553" name="Picture 1" descr="\\psf\Host\Users\louischerkaoui26\Desktop\Gamal Abdel Nasse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0"/>
            <a:ext cx="1773238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54" name="Picture 3" descr="\\psf\Host\Users\louischerkaoui26\Desktop\Screen shot 2010-11-22 at 19.42.07.png"/>
          <p:cNvPicPr>
            <a:picLocks noChangeAspect="1" noChangeArrowheads="1"/>
          </p:cNvPicPr>
          <p:nvPr/>
        </p:nvPicPr>
        <p:blipFill>
          <a:blip r:embed="rId4" cstate="print"/>
          <a:srcRect l="24165" t="16667" r="51666" b="31332"/>
          <a:stretch>
            <a:fillRect/>
          </a:stretch>
        </p:blipFill>
        <p:spPr bwMode="auto">
          <a:xfrm>
            <a:off x="0" y="0"/>
            <a:ext cx="141605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55" name="Picture 2" descr="\\psf\Host\Users\louischerkaoui26\Desktop\Screen shot 2010-11-22 at 20.00.13.png"/>
          <p:cNvPicPr>
            <a:picLocks noChangeAspect="1" noChangeArrowheads="1"/>
          </p:cNvPicPr>
          <p:nvPr/>
        </p:nvPicPr>
        <p:blipFill>
          <a:blip r:embed="rId5" cstate="print"/>
          <a:srcRect l="8333" t="12666" r="67500" b="22000"/>
          <a:stretch>
            <a:fillRect/>
          </a:stretch>
        </p:blipFill>
        <p:spPr bwMode="auto">
          <a:xfrm>
            <a:off x="7696200" y="0"/>
            <a:ext cx="1443038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56" name="Picture 2" descr="\\psf\Host\Users\louischerkaoui26\Desktop\Screen shot 2010-11-20 at 23.49.20.png"/>
          <p:cNvPicPr>
            <a:picLocks noChangeAspect="1" noChangeArrowheads="1"/>
          </p:cNvPicPr>
          <p:nvPr/>
        </p:nvPicPr>
        <p:blipFill>
          <a:blip r:embed="rId6" cstate="print"/>
          <a:srcRect l="70729" t="3333" r="14166" b="68631"/>
          <a:stretch>
            <a:fillRect/>
          </a:stretch>
        </p:blipFill>
        <p:spPr bwMode="auto">
          <a:xfrm>
            <a:off x="5562600" y="0"/>
            <a:ext cx="19050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57" name="Picture 5" descr="\\psf\Host\Users\louischerkaoui26\Desktop\abbas-ibn-firnas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20000" y="4343400"/>
            <a:ext cx="152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58" name="Picture 3" descr="\\psf\Host\Users\louischerkaoui26\Desktop\Screen shot 2010-11-22 at 19.30.17.png"/>
          <p:cNvPicPr>
            <a:picLocks noChangeAspect="1" noChangeArrowheads="1"/>
          </p:cNvPicPr>
          <p:nvPr/>
        </p:nvPicPr>
        <p:blipFill>
          <a:blip r:embed="rId8" cstate="print"/>
          <a:srcRect l="20833" t="12666" r="45833" b="14000"/>
          <a:stretch>
            <a:fillRect/>
          </a:stretch>
        </p:blipFill>
        <p:spPr bwMode="auto">
          <a:xfrm>
            <a:off x="3505200" y="0"/>
            <a:ext cx="155257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8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8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8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8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38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8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8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8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8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138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38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8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8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8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8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38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8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8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8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8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138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8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8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8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8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138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3" grpId="0"/>
      <p:bldP spid="138244" grpId="0"/>
      <p:bldP spid="138245" grpId="0"/>
      <p:bldP spid="138246" grpId="0"/>
      <p:bldP spid="138247" grpId="0"/>
      <p:bldP spid="13824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0" y="3716338"/>
            <a:ext cx="9144000" cy="3141662"/>
          </a:xfrm>
        </p:spPr>
        <p:txBody>
          <a:bodyPr/>
          <a:lstStyle/>
          <a:p>
            <a:pPr marL="0" indent="0" eaLnBrk="1" hangingPunct="1">
              <a:lnSpc>
                <a:spcPct val="105000"/>
              </a:lnSpc>
              <a:spcBef>
                <a:spcPct val="0"/>
              </a:spcBef>
              <a:buFontTx/>
              <a:buNone/>
            </a:pPr>
            <a:endParaRPr lang="fr-FR" sz="9600" smtClean="0">
              <a:solidFill>
                <a:srgbClr val="000000"/>
              </a:solidFill>
            </a:endParaRPr>
          </a:p>
          <a:p>
            <a:pPr marL="0" indent="0" eaLnBrk="1" hangingPunct="1">
              <a:lnSpc>
                <a:spcPct val="105000"/>
              </a:lnSpc>
              <a:spcBef>
                <a:spcPct val="0"/>
              </a:spcBef>
              <a:buFontTx/>
              <a:buNone/>
            </a:pPr>
            <a:endParaRPr lang="fr-FR" sz="9600" smtClean="0">
              <a:solidFill>
                <a:srgbClr val="000000"/>
              </a:solidFill>
            </a:endParaRPr>
          </a:p>
          <a:p>
            <a:pPr marL="0" indent="0" eaLnBrk="1" hangingPunct="1">
              <a:lnSpc>
                <a:spcPct val="105000"/>
              </a:lnSpc>
              <a:buFontTx/>
              <a:buNone/>
            </a:pPr>
            <a:endParaRPr lang="fr-FR" sz="9600" smtClean="0">
              <a:solidFill>
                <a:srgbClr val="000000"/>
              </a:solidFill>
            </a:endParaRPr>
          </a:p>
        </p:txBody>
      </p:sp>
      <p:graphicFrame>
        <p:nvGraphicFramePr>
          <p:cNvPr id="179203" name="Group 3"/>
          <p:cNvGraphicFramePr>
            <a:graphicFrameLocks noGrp="1"/>
          </p:cNvGraphicFramePr>
          <p:nvPr/>
        </p:nvGraphicFramePr>
        <p:xfrm>
          <a:off x="0" y="0"/>
          <a:ext cx="9144000" cy="6858001"/>
        </p:xfrm>
        <a:graphic>
          <a:graphicData uri="http://schemas.openxmlformats.org/drawingml/2006/table">
            <a:tbl>
              <a:tblPr/>
              <a:tblGrid>
                <a:gridCol w="2792413"/>
                <a:gridCol w="2792412"/>
                <a:gridCol w="2790825"/>
                <a:gridCol w="768350"/>
              </a:tblGrid>
              <a:tr h="584200">
                <a:tc gridSpan="4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MS PGothic" pitchFamily="34" charset="-128"/>
                        </a:rPr>
                        <a:t>Mark Scheme and success criteria:  GCSE Arabic Writing and Speaking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254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MS PGothic" pitchFamily="34" charset="-128"/>
                        </a:rPr>
                        <a:t>Communication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MS PGothic" pitchFamily="34" charset="-128"/>
                        </a:rPr>
                        <a:t>Knowledge / application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MS PGothic" pitchFamily="34" charset="-128"/>
                        </a:rPr>
                        <a:t>Accuracy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MS PGothic" pitchFamily="34" charset="-128"/>
                        </a:rPr>
                        <a:t>Mark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017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MS PGothic" pitchFamily="34" charset="-128"/>
                        </a:rPr>
                        <a:t>Detailed and relevant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MS PGothic" pitchFamily="34" charset="-128"/>
                        </a:rPr>
                        <a:t>Describes, expresses opinions and expand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MS PGothic" pitchFamily="34" charset="-128"/>
                        </a:rPr>
                        <a:t>Coherent, pleasant to read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MS PGothic" pitchFamily="34" charset="-128"/>
                        </a:rPr>
                        <a:t>Competent use of different tenses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MS PGothic" pitchFamily="34" charset="-128"/>
                        </a:rPr>
                        <a:t>Produce longer, fluent sentences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MS PGothic" pitchFamily="34" charset="-128"/>
                        </a:rPr>
                        <a:t>Produce fluent sentences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MS PGothic" pitchFamily="34" charset="-128"/>
                        </a:rPr>
                        <a:t>Very accurate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MS PGothic" pitchFamily="34" charset="-128"/>
                        </a:rPr>
                        <a:t>Excellent spelling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MS PGothic" pitchFamily="34" charset="-128"/>
                        </a:rPr>
                        <a:t>Secure when using complex sentences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MS PGothic" pitchFamily="34" charset="-128"/>
                        </a:rPr>
                        <a:t>A*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MS PGothic" pitchFamily="34" charset="-128"/>
                        </a:rPr>
                        <a:t>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033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MS PGothic" pitchFamily="34" charset="-128"/>
                        </a:rPr>
                        <a:t>Detailed response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MS PGothic" pitchFamily="34" charset="-128"/>
                        </a:rPr>
                        <a:t>Evidence of descriptions, opinions and reasons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MS PGothic" pitchFamily="34" charset="-128"/>
                        </a:rPr>
                        <a:t>Clear and coherent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MS PGothic" pitchFamily="34" charset="-128"/>
                        </a:rPr>
                        <a:t>Includes different tenses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MS PGothic" pitchFamily="34" charset="-128"/>
                        </a:rPr>
                        <a:t>Longer sentences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MS PGothic" pitchFamily="34" charset="-128"/>
                        </a:rPr>
                        <a:t>Good appropriate vocabulary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MS PGothic" pitchFamily="34" charset="-128"/>
                        </a:rPr>
                        <a:t>Generally accurate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MS PGothic" pitchFamily="34" charset="-128"/>
                        </a:rPr>
                        <a:t>Most spelling and verb tenses  correct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MS PGothic" pitchFamily="34" charset="-128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414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MS PGothic" pitchFamily="34" charset="-128"/>
                        </a:rPr>
                        <a:t>Most of the task is completed successfully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MS PGothic" pitchFamily="34" charset="-128"/>
                        </a:rPr>
                        <a:t>Some expansions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MS PGothic" pitchFamily="34" charset="-128"/>
                        </a:rPr>
                        <a:t>Comprehensible overall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MS PGothic" pitchFamily="34" charset="-128"/>
                        </a:rPr>
                        <a:t>Some longer sentences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MS PGothic" pitchFamily="34" charset="-128"/>
                        </a:rPr>
                        <a:t>Includes some different tenses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MS PGothic" pitchFamily="34" charset="-128"/>
                        </a:rPr>
                        <a:t>Predictable vocabulary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MS PGothic" pitchFamily="34" charset="-128"/>
                        </a:rPr>
                        <a:t>Some errors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MS PGothic" pitchFamily="34" charset="-128"/>
                        </a:rPr>
                        <a:t>Verbs more correct than incorrect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MS PGothic" pitchFamily="34" charset="-128"/>
                        </a:rPr>
                        <a:t>Work more accurate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MS PGothic" pitchFamily="34" charset="-128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017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MS PGothic" pitchFamily="34" charset="-128"/>
                        </a:rPr>
                        <a:t>Main points conveyed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MS PGothic" pitchFamily="34" charset="-128"/>
                        </a:rPr>
                        <a:t>Some irrelevance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MS PGothic" pitchFamily="34" charset="-128"/>
                        </a:rPr>
                        <a:t>Some short responses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MS PGothic" pitchFamily="34" charset="-128"/>
                        </a:rPr>
                        <a:t>Not easy to read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MS PGothic" pitchFamily="34" charset="-128"/>
                        </a:rPr>
                        <a:t>Some attempts at tenses but many mistakes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MS PGothic" pitchFamily="34" charset="-128"/>
                        </a:rPr>
                        <a:t>Language is basic and sometimes inappropriate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MS PGothic" pitchFamily="34" charset="-128"/>
                        </a:rPr>
                        <a:t> Mainly short sentences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MS PGothic" pitchFamily="34" charset="-128"/>
                        </a:rPr>
                        <a:t>Many basic errors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MS PGothic" pitchFamily="34" charset="-128"/>
                        </a:rPr>
                        <a:t>Frequent misspellings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MS PGothic" pitchFamily="34" charset="-128"/>
                        </a:rPr>
                        <a:t>Frequent incorrect verb forms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MS PGothic" pitchFamily="34" charset="-128"/>
                        </a:rPr>
                        <a:t>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1190</TotalTime>
  <Words>693</Words>
  <Application>Microsoft Macintosh PowerPoint</Application>
  <PresentationFormat>On-screen Show (4:3)</PresentationFormat>
  <Paragraphs>146</Paragraphs>
  <Slides>16</Slides>
  <Notes>15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Teacher</dc:creator>
  <cp:lastModifiedBy>Taoufiq Cherkaoui</cp:lastModifiedBy>
  <cp:revision>120</cp:revision>
  <dcterms:created xsi:type="dcterms:W3CDTF">2015-03-27T12:17:00Z</dcterms:created>
  <dcterms:modified xsi:type="dcterms:W3CDTF">2015-03-27T12:17:13Z</dcterms:modified>
</cp:coreProperties>
</file>