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pdf" ContentType="application/pdf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1"/>
  </p:notesMasterIdLst>
  <p:sldIdLst>
    <p:sldId id="330" r:id="rId2"/>
    <p:sldId id="332" r:id="rId3"/>
    <p:sldId id="334" r:id="rId4"/>
    <p:sldId id="416" r:id="rId5"/>
    <p:sldId id="336" r:id="rId6"/>
    <p:sldId id="337" r:id="rId7"/>
    <p:sldId id="338" r:id="rId8"/>
    <p:sldId id="339" r:id="rId9"/>
    <p:sldId id="34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2521" autoAdjust="0"/>
    <p:restoredTop sz="94624" autoAdjust="0"/>
  </p:normalViewPr>
  <p:slideViewPr>
    <p:cSldViewPr>
      <p:cViewPr>
        <p:scale>
          <a:sx n="66" d="100"/>
          <a:sy n="66" d="100"/>
        </p:scale>
        <p:origin x="-177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5868-8EAD-4444-BCD1-CE261FBF831E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2F6D-653F-42BB-8EB3-7979B10215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 txBox="1">
            <a:spLocks noGrp="1" noChangeArrowheads="1"/>
          </p:cNvSpPr>
          <p:nvPr/>
        </p:nvSpPr>
        <p:spPr bwMode="auto">
          <a:xfrm>
            <a:off x="3884613" y="86836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48" tIns="47074" rIns="94148" bIns="47074" anchor="b"/>
          <a:lstStyle/>
          <a:p>
            <a:pPr algn="r" defTabSz="941388"/>
            <a:fld id="{0453F22B-5E9D-46C1-892E-E19CC9BB73A4}" type="slidenum">
              <a:rPr lang="en-US" sz="1200"/>
              <a:pPr algn="r" defTabSz="941388"/>
              <a:t>3</a:t>
            </a:fld>
            <a:endParaRPr lang="en-US" sz="1200"/>
          </a:p>
        </p:txBody>
      </p:sp>
      <p:sp>
        <p:nvSpPr>
          <p:cNvPr id="159747" name="Rectangle 7"/>
          <p:cNvSpPr txBox="1">
            <a:spLocks noGrp="1" noChangeArrowheads="1"/>
          </p:cNvSpPr>
          <p:nvPr/>
        </p:nvSpPr>
        <p:spPr bwMode="auto">
          <a:xfrm>
            <a:off x="3884613" y="86836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148" tIns="47074" rIns="94148" bIns="47074" anchor="b"/>
          <a:lstStyle/>
          <a:p>
            <a:pPr algn="r" defTabSz="941388"/>
            <a:fld id="{296D7AD6-F0A9-4042-9E7D-CE4A1AC89823}" type="slidenum">
              <a:rPr lang="en-US" sz="1200">
                <a:cs typeface="Arial" pitchFamily="34" charset="0"/>
              </a:rPr>
              <a:pPr algn="r" defTabSz="941388"/>
              <a:t>3</a:t>
            </a:fld>
            <a:endParaRPr lang="en-US" sz="1200">
              <a:cs typeface="Arial" pitchFamily="34" charset="0"/>
            </a:endParaRPr>
          </a:p>
        </p:txBody>
      </p:sp>
      <p:sp>
        <p:nvSpPr>
          <p:cNvPr id="159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6575"/>
            <a:ext cx="5486400" cy="4111625"/>
          </a:xfrm>
          <a:noFill/>
        </p:spPr>
        <p:txBody>
          <a:bodyPr wrap="square" lIns="94148" tIns="47074" rIns="94148" bIns="4707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F62D-403E-4BA2-B858-4A5D10BF9275}" type="datetimeFigureOut">
              <a:rPr lang="en-GB" smtClean="0"/>
              <a:pPr/>
              <a:t>3/27/15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AD6-F2E1-4376-B5EF-48B311233B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jpeg"/><Relationship Id="rId1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hyperlink" Target="http://www.google.co.uk/url?sa=i&amp;rct=j&amp;q=&amp;esrc=s&amp;source=images&amp;cd=&amp;cad=rja&amp;uact=8&amp;ved=0CAcQjRw&amp;url=http://arabicstuffforenglishspeakers.blogspot.com/2012/02/singer-profile-nancy-ajram.html&amp;ei=zsUFVcXCCsLfOMWLAQ&amp;bvm=bv.88198703,d.ZWU&amp;psig=AFQjCNFmLyhOAg0Pkw4npX1s82hhvWbXDA&amp;ust=1426528063493130" TargetMode="External"/><Relationship Id="rId7" Type="http://schemas.openxmlformats.org/officeDocument/2006/relationships/image" Target="../media/image5.jpeg"/><Relationship Id="rId8" Type="http://schemas.openxmlformats.org/officeDocument/2006/relationships/hyperlink" Target="http://paulsedra.files.wordpress.com/2012/03/hafez-07.jpg" TargetMode="External"/><Relationship Id="rId9" Type="http://schemas.openxmlformats.org/officeDocument/2006/relationships/image" Target="../media/image6.jpeg"/><Relationship Id="rId10" Type="http://schemas.openxmlformats.org/officeDocument/2006/relationships/hyperlink" Target="https://www.google.co.uk/url?sa=i&amp;rct=j&amp;q=&amp;esrc=s&amp;source=images&amp;cd=&amp;cad=rja&amp;uact=8&amp;ved=0CAcQjRw&amp;url=https://twitter.com/fairouzna&amp;ei=u8YFVaqRF4esPOCAgcAG&amp;bvm=bv.88198703,d.ZWU&amp;psig=AFQjCNEBYOjOb6J7-aQZvYNIE06NhGq45Q&amp;ust=142652823492423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df"/><Relationship Id="rId4" Type="http://schemas.openxmlformats.org/officeDocument/2006/relationships/image" Target="../media/image141.png"/><Relationship Id="rId5" Type="http://schemas.openxmlformats.org/officeDocument/2006/relationships/image" Target="../media/image11.pdf"/><Relationship Id="rId6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audio" Target="file:///\\c-server\public\Mr%20Terry\09%20Track%209.wav" TargetMode="Externa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audio" Target="file:///\\d-server\tch$\09%20Track%209.wma" TargetMode="Externa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840288" y="260350"/>
            <a:ext cx="40941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Georgia" pitchFamily="18" charset="0"/>
              <a:buNone/>
            </a:pPr>
            <a:r>
              <a:rPr lang="en-GB" sz="3300" b="1" i="1"/>
              <a:t>www.arabalicious.com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57250" y="1143000"/>
            <a:ext cx="1968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/>
              <a:t>Western Europe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14313" y="3743325"/>
            <a:ext cx="151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/>
              <a:t>Arab World</a:t>
            </a:r>
          </a:p>
        </p:txBody>
      </p: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rot="10800000">
            <a:off x="2776538" y="1428750"/>
            <a:ext cx="642937" cy="2857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5" name="Straight Connector 14"/>
          <p:cNvCxnSpPr>
            <a:cxnSpLocks noChangeShapeType="1"/>
            <a:endCxn id="13" idx="3"/>
          </p:cNvCxnSpPr>
          <p:nvPr/>
        </p:nvCxnSpPr>
        <p:spPr bwMode="auto">
          <a:xfrm rot="10800000">
            <a:off x="1731963" y="3941763"/>
            <a:ext cx="1395412" cy="2000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-32" y="-24"/>
            <a:ext cx="1722774" cy="6236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cs typeface="Calibri" pitchFamily="34" charset="0"/>
              </a:rPr>
              <a:t>Music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676400" y="0"/>
            <a:ext cx="1722774" cy="6236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cs typeface="Calibri" pitchFamily="34" charset="0"/>
              </a:rPr>
              <a:t>films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6"/>
          <p:cNvSpPr>
            <a:spLocks noChangeArrowheads="1"/>
          </p:cNvSpPr>
          <p:nvPr/>
        </p:nvSpPr>
        <p:spPr bwMode="auto">
          <a:xfrm>
            <a:off x="152400" y="1096962"/>
            <a:ext cx="8915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i="1" dirty="0" err="1"/>
              <a:t>Fusha</a:t>
            </a:r>
            <a:r>
              <a:rPr lang="en-GB" sz="2400" i="1" dirty="0"/>
              <a:t> (MSA) is the most common between all Arabic speaking countries and is a better investment for learners. However, learning a dialect as well can improve learners oral communication skills.</a:t>
            </a:r>
          </a:p>
        </p:txBody>
      </p:sp>
      <p:sp>
        <p:nvSpPr>
          <p:cNvPr id="78851" name="Rectangle 17"/>
          <p:cNvSpPr>
            <a:spLocks noChangeArrowheads="1"/>
          </p:cNvSpPr>
          <p:nvPr/>
        </p:nvSpPr>
        <p:spPr bwMode="auto">
          <a:xfrm>
            <a:off x="76200" y="533400"/>
            <a:ext cx="8053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0000"/>
                </a:solidFill>
              </a:rPr>
              <a:t>MSA (</a:t>
            </a:r>
            <a:r>
              <a:rPr lang="en-GB" sz="3200" b="1" dirty="0" err="1">
                <a:solidFill>
                  <a:srgbClr val="000000"/>
                </a:solidFill>
              </a:rPr>
              <a:t>fusha</a:t>
            </a:r>
            <a:r>
              <a:rPr lang="en-GB" sz="3200" b="1" dirty="0">
                <a:solidFill>
                  <a:srgbClr val="000000"/>
                </a:solidFill>
              </a:rPr>
              <a:t>) </a:t>
            </a:r>
            <a:r>
              <a:rPr lang="en-GB" sz="3200" b="1" dirty="0" err="1">
                <a:solidFill>
                  <a:srgbClr val="000000"/>
                </a:solidFill>
              </a:rPr>
              <a:t>vs</a:t>
            </a:r>
            <a:r>
              <a:rPr lang="en-GB" sz="3200" b="1" dirty="0">
                <a:solidFill>
                  <a:srgbClr val="000000"/>
                </a:solidFill>
              </a:rPr>
              <a:t> </a:t>
            </a:r>
            <a:r>
              <a:rPr lang="en-GB" sz="3200" b="1" dirty="0" err="1">
                <a:solidFill>
                  <a:srgbClr val="000000"/>
                </a:solidFill>
              </a:rPr>
              <a:t>Darija</a:t>
            </a:r>
            <a:r>
              <a:rPr lang="en-GB" sz="3200" b="1" dirty="0">
                <a:solidFill>
                  <a:srgbClr val="000000"/>
                </a:solidFill>
              </a:rPr>
              <a:t> (colloquial Arabic)</a:t>
            </a:r>
            <a:endParaRPr lang="en-GB" sz="3200" b="1" dirty="0"/>
          </a:p>
        </p:txBody>
      </p:sp>
      <p:pic>
        <p:nvPicPr>
          <p:cNvPr id="78852" name="Picture 5"/>
          <p:cNvPicPr>
            <a:picLocks noChangeAspect="1" noChangeArrowheads="1"/>
          </p:cNvPicPr>
          <p:nvPr/>
        </p:nvPicPr>
        <p:blipFill>
          <a:blip r:embed="rId3" cstate="print"/>
          <a:srcRect l="17578" t="14648" r="38477" b="8203"/>
          <a:stretch>
            <a:fillRect/>
          </a:stretch>
        </p:blipFill>
        <p:spPr bwMode="auto">
          <a:xfrm>
            <a:off x="323528" y="4437112"/>
            <a:ext cx="1684338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3" name="Rectangle 19"/>
          <p:cNvSpPr>
            <a:spLocks noChangeArrowheads="1"/>
          </p:cNvSpPr>
          <p:nvPr/>
        </p:nvSpPr>
        <p:spPr bwMode="auto">
          <a:xfrm>
            <a:off x="35496" y="2276872"/>
            <a:ext cx="76850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Films, music, poetry, books, </a:t>
            </a:r>
            <a:r>
              <a:rPr lang="en-US" sz="2000" b="1" dirty="0" smtClean="0">
                <a:solidFill>
                  <a:srgbClr val="000000"/>
                </a:solidFill>
              </a:rPr>
              <a:t>newspapers and other authentic materials</a:t>
            </a:r>
            <a:endParaRPr lang="en-GB" b="1" dirty="0"/>
          </a:p>
        </p:txBody>
      </p:sp>
      <p:pic>
        <p:nvPicPr>
          <p:cNvPr id="78854" name="Picture 4" descr="Screen shot 2012-03-08 at 20"/>
          <p:cNvPicPr>
            <a:picLocks noChangeAspect="1" noChangeArrowheads="1"/>
          </p:cNvPicPr>
          <p:nvPr/>
        </p:nvPicPr>
        <p:blipFill>
          <a:blip r:embed="rId4" cstate="print"/>
          <a:srcRect l="21277" t="17958" r="50377" b="14937"/>
          <a:stretch>
            <a:fillRect/>
          </a:stretch>
        </p:blipFill>
        <p:spPr bwMode="auto">
          <a:xfrm>
            <a:off x="4211960" y="4437112"/>
            <a:ext cx="148113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5" name="Picture 2" descr="http://upload.wikimedia.org/wikipedia/commons/f/ff/Asmah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70892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6" name="Picture 4" descr="http://2.bp.blogspot.com/-Iu1rz14fesg/T0Fge5JC15I/AAAAAAAAABE/MYfK2mEwpoc/s1600/nancy-ajram4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2708920"/>
            <a:ext cx="1388368" cy="138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7" name="Picture 8" descr="http://paulsedra.files.wordpress.com/2012/03/hafez-07.jpg?w=206&amp;h=320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274839"/>
            <a:ext cx="1495425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8" name="Picture 10" descr="https://pbs.twimg.com/profile_images/527463803386998784/tZPBazyU.jpe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67944" y="2708920"/>
            <a:ext cx="1492399" cy="149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2" descr="http://images.moviepostershop.com/yacoubian-building-movie-poster-2005-102045109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56176" y="2852936"/>
            <a:ext cx="2657475" cy="3743325"/>
          </a:xfrm>
          <a:prstGeom prst="rect">
            <a:avLst/>
          </a:prstGeom>
          <a:noFill/>
        </p:spPr>
      </p:pic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228600" y="0"/>
            <a:ext cx="5060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</a:rPr>
              <a:t>Using film, music and media</a:t>
            </a:r>
            <a:endParaRPr lang="en-GB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9" descr="Screen shot 2012-03-08 at 14"/>
          <p:cNvPicPr>
            <a:picLocks noChangeAspect="1" noChangeArrowheads="1"/>
          </p:cNvPicPr>
          <p:nvPr/>
        </p:nvPicPr>
        <p:blipFill>
          <a:blip r:embed="rId3" cstate="print"/>
          <a:srcRect l="2956" t="12271" r="28828" b="106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ahmane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-44450" y="0"/>
            <a:ext cx="4845050" cy="6858000"/>
          </a:xfrm>
          <a:prstGeom prst="rect">
            <a:avLst/>
          </a:prstGeom>
        </p:spPr>
      </p:pic>
      <p:pic>
        <p:nvPicPr>
          <p:cNvPr id="19" name="Picture 18" descr="fairouz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5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343400" y="76200"/>
            <a:ext cx="4845050" cy="6858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 rot="21376071">
            <a:off x="971311" y="3122802"/>
            <a:ext cx="73152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0000"/>
                </a:solidFill>
              </a:rPr>
              <a:t>Learning a dialect as well can improve learners oral communication skills.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4" cstate="print"/>
          <a:srcRect l="2628" t="19759" r="67453" b="10001"/>
          <a:stretch>
            <a:fillRect/>
          </a:stretch>
        </p:blipFill>
        <p:spPr bwMode="auto">
          <a:xfrm>
            <a:off x="0" y="0"/>
            <a:ext cx="4103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5" cstate="print"/>
          <a:srcRect l="42651" t="15555" r="19548" b="7167"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-44450" y="765175"/>
            <a:ext cx="425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مرايتي … يا مرايتي … 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-36513" y="1303338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مين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2" name="Rectangle 6"/>
          <p:cNvSpPr>
            <a:spLocks noChangeArrowheads="1"/>
          </p:cNvSpPr>
          <p:nvPr/>
        </p:nvSpPr>
        <p:spPr bwMode="auto">
          <a:xfrm>
            <a:off x="-68263" y="1879600"/>
            <a:ext cx="47117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انتي انا … و انا انتي … مهما كبرتي … و اتغيرتي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auto">
          <a:xfrm>
            <a:off x="-36513" y="2384425"/>
            <a:ext cx="2763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بعيوني انتي ستي .. يا مرايتي ..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4" name="Rectangle 8"/>
          <p:cNvSpPr>
            <a:spLocks noChangeArrowheads="1"/>
          </p:cNvSpPr>
          <p:nvPr/>
        </p:nvSpPr>
        <p:spPr bwMode="auto">
          <a:xfrm>
            <a:off x="0" y="2924175"/>
            <a:ext cx="2197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5" name="Rectangle 9"/>
          <p:cNvSpPr>
            <a:spLocks noChangeArrowheads="1"/>
          </p:cNvSpPr>
          <p:nvPr/>
        </p:nvSpPr>
        <p:spPr bwMode="auto">
          <a:xfrm>
            <a:off x="-36513" y="3463925"/>
            <a:ext cx="30480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انو انا ..احلى واحده فيهم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6" name="Rectangle 10"/>
          <p:cNvSpPr>
            <a:spLocks noChangeArrowheads="1"/>
          </p:cNvSpPr>
          <p:nvPr/>
        </p:nvSpPr>
        <p:spPr bwMode="auto">
          <a:xfrm>
            <a:off x="0" y="4005263"/>
            <a:ext cx="1766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انعم واحده فيهم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7" name="Rectangle 11"/>
          <p:cNvSpPr>
            <a:spLocks noChangeArrowheads="1"/>
          </p:cNvSpPr>
          <p:nvPr/>
        </p:nvSpPr>
        <p:spPr bwMode="auto">
          <a:xfrm>
            <a:off x="-74613" y="4545013"/>
            <a:ext cx="3351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شوفيني وما تشوفيهم … يا مرايتي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8" name="Rectangle 12"/>
          <p:cNvSpPr>
            <a:spLocks noChangeArrowheads="1"/>
          </p:cNvSpPr>
          <p:nvPr/>
        </p:nvSpPr>
        <p:spPr bwMode="auto">
          <a:xfrm>
            <a:off x="-36513" y="5094288"/>
            <a:ext cx="21971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09" name="Rectangle 13"/>
          <p:cNvSpPr>
            <a:spLocks noChangeArrowheads="1"/>
          </p:cNvSpPr>
          <p:nvPr/>
        </p:nvSpPr>
        <p:spPr bwMode="auto">
          <a:xfrm>
            <a:off x="-36513" y="5695950"/>
            <a:ext cx="150495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ليه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10" name="Rectangle 14"/>
          <p:cNvSpPr>
            <a:spLocks noChangeArrowheads="1"/>
          </p:cNvSpPr>
          <p:nvPr/>
        </p:nvSpPr>
        <p:spPr bwMode="auto">
          <a:xfrm>
            <a:off x="-36513" y="6200775"/>
            <a:ext cx="1897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شعري مانو اشقر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83311" name="Rectangle 15"/>
          <p:cNvSpPr>
            <a:spLocks noChangeArrowheads="1"/>
          </p:cNvSpPr>
          <p:nvPr/>
        </p:nvSpPr>
        <p:spPr bwMode="auto">
          <a:xfrm>
            <a:off x="2051050" y="6488113"/>
            <a:ext cx="2030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خصري مانو اصغر …</a:t>
            </a:r>
            <a:endParaRPr lang="en-GB" sz="2000" b="1">
              <a:cs typeface="Times New Roman" pitchFamily="18" charset="0"/>
            </a:endParaRPr>
          </a:p>
        </p:txBody>
      </p:sp>
      <p:pic>
        <p:nvPicPr>
          <p:cNvPr id="183312" name="09 Track 9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6580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8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83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8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83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83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83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8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8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83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833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311984" fill="hold"/>
                                        <p:tgtEl>
                                          <p:spTgt spid="1833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312"/>
                  </p:tgtEl>
                </p:cond>
              </p:nextCondLst>
            </p:seq>
            <p:audio>
              <p:cMediaNode>
                <p:cTn id="9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3312"/>
                </p:tgtEl>
              </p:cMediaNode>
            </p:audio>
          </p:childTnLst>
        </p:cTn>
      </p:par>
    </p:tnLst>
    <p:bldLst>
      <p:bldP spid="183300" grpId="0"/>
      <p:bldP spid="183301" grpId="0"/>
      <p:bldP spid="183302" grpId="0"/>
      <p:bldP spid="183303" grpId="0"/>
      <p:bldP spid="183304" grpId="0"/>
      <p:bldP spid="183305" grpId="0"/>
      <p:bldP spid="183306" grpId="0"/>
      <p:bldP spid="183307" grpId="0"/>
      <p:bldP spid="183308" grpId="0"/>
      <p:bldP spid="183309" grpId="0"/>
      <p:bldP spid="183310" grpId="0"/>
      <p:bldP spid="1833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10"/>
          <p:cNvPicPr>
            <a:picLocks noChangeAspect="1" noChangeArrowheads="1"/>
          </p:cNvPicPr>
          <p:nvPr/>
        </p:nvPicPr>
        <p:blipFill>
          <a:blip r:embed="rId4" cstate="print"/>
          <a:srcRect l="2628" t="19759" r="67453" b="10001"/>
          <a:stretch>
            <a:fillRect/>
          </a:stretch>
        </p:blipFill>
        <p:spPr bwMode="auto">
          <a:xfrm>
            <a:off x="0" y="0"/>
            <a:ext cx="4103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13"/>
          <p:cNvPicPr>
            <a:picLocks noChangeAspect="1" noChangeArrowheads="1"/>
          </p:cNvPicPr>
          <p:nvPr/>
        </p:nvPicPr>
        <p:blipFill>
          <a:blip r:embed="rId5" cstate="print"/>
          <a:srcRect l="42651" t="15555" r="19548" b="7167"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979" name="Rectangle 19"/>
          <p:cNvSpPr>
            <a:spLocks noChangeArrowheads="1"/>
          </p:cNvSpPr>
          <p:nvPr/>
        </p:nvSpPr>
        <p:spPr bwMode="auto">
          <a:xfrm>
            <a:off x="-44450" y="765175"/>
            <a:ext cx="425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مرايتي … يا مرايتي … 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0" name="Rectangle 20"/>
          <p:cNvSpPr>
            <a:spLocks noChangeArrowheads="1"/>
          </p:cNvSpPr>
          <p:nvPr/>
        </p:nvSpPr>
        <p:spPr bwMode="auto">
          <a:xfrm>
            <a:off x="-36513" y="1303338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مين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1" name="Rectangle 21"/>
          <p:cNvSpPr>
            <a:spLocks noChangeArrowheads="1"/>
          </p:cNvSpPr>
          <p:nvPr/>
        </p:nvSpPr>
        <p:spPr bwMode="auto">
          <a:xfrm>
            <a:off x="-68263" y="1879600"/>
            <a:ext cx="47117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انتي انا … و انا انتي … مهما كبرتي … و اتغيرتي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2" name="Rectangle 22"/>
          <p:cNvSpPr>
            <a:spLocks noChangeArrowheads="1"/>
          </p:cNvSpPr>
          <p:nvPr/>
        </p:nvSpPr>
        <p:spPr bwMode="auto">
          <a:xfrm>
            <a:off x="-36513" y="2384425"/>
            <a:ext cx="2763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بعيوني انتي ستي .. يا مرايتي ..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3" name="Rectangle 23"/>
          <p:cNvSpPr>
            <a:spLocks noChangeArrowheads="1"/>
          </p:cNvSpPr>
          <p:nvPr/>
        </p:nvSpPr>
        <p:spPr bwMode="auto">
          <a:xfrm>
            <a:off x="0" y="2924175"/>
            <a:ext cx="2197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4" name="Rectangle 24"/>
          <p:cNvSpPr>
            <a:spLocks noChangeArrowheads="1"/>
          </p:cNvSpPr>
          <p:nvPr/>
        </p:nvSpPr>
        <p:spPr bwMode="auto">
          <a:xfrm>
            <a:off x="-36513" y="3463925"/>
            <a:ext cx="30480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انو انا ..احلى واحده فيهم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5" name="Rectangle 25"/>
          <p:cNvSpPr>
            <a:spLocks noChangeArrowheads="1"/>
          </p:cNvSpPr>
          <p:nvPr/>
        </p:nvSpPr>
        <p:spPr bwMode="auto">
          <a:xfrm>
            <a:off x="0" y="4005263"/>
            <a:ext cx="1766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انعم واحده فيهم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7" name="Rectangle 27"/>
          <p:cNvSpPr>
            <a:spLocks noChangeArrowheads="1"/>
          </p:cNvSpPr>
          <p:nvPr/>
        </p:nvSpPr>
        <p:spPr bwMode="auto">
          <a:xfrm>
            <a:off x="-74613" y="4545013"/>
            <a:ext cx="3351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شوفيني وما تشوفيهم … يا مرايتي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8" name="Rectangle 28"/>
          <p:cNvSpPr>
            <a:spLocks noChangeArrowheads="1"/>
          </p:cNvSpPr>
          <p:nvPr/>
        </p:nvSpPr>
        <p:spPr bwMode="auto">
          <a:xfrm>
            <a:off x="-36513" y="5094288"/>
            <a:ext cx="21971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89" name="Rectangle 29"/>
          <p:cNvSpPr>
            <a:spLocks noChangeArrowheads="1"/>
          </p:cNvSpPr>
          <p:nvPr/>
        </p:nvSpPr>
        <p:spPr bwMode="auto">
          <a:xfrm>
            <a:off x="-36513" y="5695950"/>
            <a:ext cx="150495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ليه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90" name="Rectangle 30"/>
          <p:cNvSpPr>
            <a:spLocks noChangeArrowheads="1"/>
          </p:cNvSpPr>
          <p:nvPr/>
        </p:nvSpPr>
        <p:spPr bwMode="auto">
          <a:xfrm>
            <a:off x="-36513" y="6200775"/>
            <a:ext cx="1897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شعري مانو اشقر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68991" name="Rectangle 31"/>
          <p:cNvSpPr>
            <a:spLocks noChangeArrowheads="1"/>
          </p:cNvSpPr>
          <p:nvPr/>
        </p:nvSpPr>
        <p:spPr bwMode="auto">
          <a:xfrm>
            <a:off x="2051050" y="6488113"/>
            <a:ext cx="2030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خصري مانو اصغر …</a:t>
            </a:r>
            <a:endParaRPr lang="en-GB" sz="2000" b="1">
              <a:cs typeface="Times New Roman" pitchFamily="18" charset="0"/>
            </a:endParaRPr>
          </a:p>
        </p:txBody>
      </p:sp>
      <p:pic>
        <p:nvPicPr>
          <p:cNvPr id="168992" name="09 Track 9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6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6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6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8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68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6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8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68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68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8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68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68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68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312075" fill="hold"/>
                                        <p:tgtEl>
                                          <p:spTgt spid="1689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992"/>
                  </p:tgtEl>
                </p:cond>
              </p:nextCondLst>
            </p:seq>
            <p:audio>
              <p:cMediaNode>
                <p:cTn id="9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8992"/>
                </p:tgtEl>
              </p:cMediaNode>
            </p:audio>
          </p:childTnLst>
        </p:cTn>
      </p:par>
    </p:tnLst>
    <p:bldLst>
      <p:bldP spid="168979" grpId="0"/>
      <p:bldP spid="168980" grpId="0"/>
      <p:bldP spid="168981" grpId="0"/>
      <p:bldP spid="168982" grpId="0"/>
      <p:bldP spid="168983" grpId="0"/>
      <p:bldP spid="168984" grpId="0"/>
      <p:bldP spid="168985" grpId="0"/>
      <p:bldP spid="168987" grpId="0"/>
      <p:bldP spid="168988" grpId="0"/>
      <p:bldP spid="168989" grpId="0"/>
      <p:bldP spid="168990" grpId="0"/>
      <p:bldP spid="1689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/>
          <p:cNvPicPr>
            <a:picLocks noChangeAspect="1" noChangeArrowheads="1"/>
          </p:cNvPicPr>
          <p:nvPr/>
        </p:nvPicPr>
        <p:blipFill>
          <a:blip r:embed="rId3" cstate="print"/>
          <a:srcRect l="2222" t="15555" r="67848" b="18074"/>
          <a:stretch>
            <a:fillRect/>
          </a:stretch>
        </p:blipFill>
        <p:spPr bwMode="auto">
          <a:xfrm>
            <a:off x="0" y="0"/>
            <a:ext cx="4105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5"/>
          <p:cNvPicPr>
            <a:picLocks noChangeAspect="1" noChangeArrowheads="1"/>
          </p:cNvPicPr>
          <p:nvPr/>
        </p:nvPicPr>
        <p:blipFill>
          <a:blip r:embed="rId4" cstate="print"/>
          <a:srcRect l="41991" t="16481" r="19154" b="10445"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9" name="Rectangle 11"/>
          <p:cNvSpPr>
            <a:spLocks noChangeArrowheads="1"/>
          </p:cNvSpPr>
          <p:nvPr/>
        </p:nvSpPr>
        <p:spPr bwMode="auto">
          <a:xfrm>
            <a:off x="-36513" y="238125"/>
            <a:ext cx="28606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وتمي مانو ا كبر … يامرايتي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-36513" y="800100"/>
            <a:ext cx="21971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راح احكي لك حكايتي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0" y="1412875"/>
            <a:ext cx="1497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كيف ..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auto">
          <a:xfrm>
            <a:off x="-53975" y="2024063"/>
            <a:ext cx="174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بدا قص الغره ؟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34925" y="2600325"/>
            <a:ext cx="1647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قولك حلوه الحمره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5" name="Rectangle 17"/>
          <p:cNvSpPr>
            <a:spLocks noChangeArrowheads="1"/>
          </p:cNvSpPr>
          <p:nvPr/>
        </p:nvSpPr>
        <p:spPr bwMode="auto">
          <a:xfrm>
            <a:off x="0" y="3141663"/>
            <a:ext cx="2703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مع فستان السهره ؟ .. يامرايتي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6" name="Rectangle 18"/>
          <p:cNvSpPr>
            <a:spLocks noChangeArrowheads="1"/>
          </p:cNvSpPr>
          <p:nvPr/>
        </p:nvSpPr>
        <p:spPr bwMode="auto">
          <a:xfrm>
            <a:off x="0" y="3716338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مين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8" name="Rectangle 20"/>
          <p:cNvSpPr>
            <a:spLocks noChangeArrowheads="1"/>
          </p:cNvSpPr>
          <p:nvPr/>
        </p:nvSpPr>
        <p:spPr bwMode="auto">
          <a:xfrm>
            <a:off x="-55563" y="4327525"/>
            <a:ext cx="42672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انتي انا وانا انتي … مهما كبرتي … واتغيرتي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29" name="Rectangle 21"/>
          <p:cNvSpPr>
            <a:spLocks noChangeArrowheads="1"/>
          </p:cNvSpPr>
          <p:nvPr/>
        </p:nvSpPr>
        <p:spPr bwMode="auto">
          <a:xfrm>
            <a:off x="-36513" y="4903788"/>
            <a:ext cx="2890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بعيوني انتي ستي … يا مرايتي ..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30" name="Rectangle 22"/>
          <p:cNvSpPr>
            <a:spLocks noChangeArrowheads="1"/>
          </p:cNvSpPr>
          <p:nvPr/>
        </p:nvSpPr>
        <p:spPr bwMode="auto">
          <a:xfrm>
            <a:off x="0" y="5445125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مين …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31" name="Rectangle 23"/>
          <p:cNvSpPr>
            <a:spLocks noChangeArrowheads="1"/>
          </p:cNvSpPr>
          <p:nvPr/>
        </p:nvSpPr>
        <p:spPr bwMode="auto">
          <a:xfrm>
            <a:off x="0" y="5999163"/>
            <a:ext cx="1455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قوللي انا مين ..</a:t>
            </a:r>
            <a:endParaRPr lang="en-GB" sz="2000" b="1">
              <a:cs typeface="Times New Roman" pitchFamily="18" charset="0"/>
            </a:endParaRPr>
          </a:p>
        </p:txBody>
      </p:sp>
      <p:sp>
        <p:nvSpPr>
          <p:cNvPr id="171032" name="Rectangle 24"/>
          <p:cNvSpPr>
            <a:spLocks noChangeArrowheads="1"/>
          </p:cNvSpPr>
          <p:nvPr/>
        </p:nvSpPr>
        <p:spPr bwMode="auto">
          <a:xfrm>
            <a:off x="0" y="6502400"/>
            <a:ext cx="2608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x-none" sz="2000" b="1">
                <a:cs typeface="Times New Roman" pitchFamily="18" charset="0"/>
              </a:rPr>
              <a:t>يامرايتي ..يامرايتي ..يامرايتي</a:t>
            </a:r>
            <a:endParaRPr lang="en-GB" sz="2000" b="1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7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7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7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7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7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7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7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7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9" grpId="0"/>
      <p:bldP spid="171020" grpId="0"/>
      <p:bldP spid="171021" grpId="0"/>
      <p:bldP spid="171022" grpId="0"/>
      <p:bldP spid="171023" grpId="0"/>
      <p:bldP spid="171025" grpId="0"/>
      <p:bldP spid="171026" grpId="0"/>
      <p:bldP spid="171028" grpId="0"/>
      <p:bldP spid="171029" grpId="0"/>
      <p:bldP spid="171030" grpId="0"/>
      <p:bldP spid="171031" grpId="0"/>
      <p:bldP spid="1710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\\psf\Host\Users\louischerkaoui26\Desktop\Raoui\Screen shot 2010-11-26 at 07.08.09.png"/>
          <p:cNvPicPr>
            <a:picLocks noChangeAspect="1" noChangeArrowheads="1"/>
          </p:cNvPicPr>
          <p:nvPr/>
        </p:nvPicPr>
        <p:blipFill>
          <a:blip r:embed="rId3" cstate="print"/>
          <a:srcRect l="32813" t="12500" r="28125" b="21249"/>
          <a:stretch>
            <a:fillRect/>
          </a:stretch>
        </p:blipFill>
        <p:spPr bwMode="auto">
          <a:xfrm>
            <a:off x="0" y="360363"/>
            <a:ext cx="5324475" cy="649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3" descr="\\psf\Host\Users\louischerkaoui26\Desktop\Raoui\Screen shot 2010-11-26 at 07.08.46.png"/>
          <p:cNvPicPr>
            <a:picLocks noChangeAspect="1" noChangeArrowheads="1"/>
          </p:cNvPicPr>
          <p:nvPr/>
        </p:nvPicPr>
        <p:blipFill>
          <a:blip r:embed="rId4" cstate="print"/>
          <a:srcRect l="32813" t="12500" r="31250" b="26250"/>
          <a:stretch>
            <a:fillRect/>
          </a:stretch>
        </p:blipFill>
        <p:spPr bwMode="auto">
          <a:xfrm>
            <a:off x="5438775" y="928688"/>
            <a:ext cx="34194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1547813" y="2997200"/>
            <a:ext cx="431800" cy="0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1835150" y="3860800"/>
            <a:ext cx="431800" cy="0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1331913" y="6597650"/>
            <a:ext cx="431800" cy="0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1619250" y="3429000"/>
            <a:ext cx="431800" cy="0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1619250" y="4365625"/>
            <a:ext cx="431800" cy="0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3203575" y="1700213"/>
            <a:ext cx="1808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0000FF"/>
                </a:solidFill>
              </a:rPr>
              <a:t>Prepositions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40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40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440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440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440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440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animBg="1"/>
      <p:bldP spid="44042" grpId="0" animBg="1"/>
      <p:bldP spid="44043" grpId="0" animBg="1"/>
      <p:bldP spid="44044" grpId="0" animBg="1"/>
      <p:bldP spid="44045" grpId="0" animBg="1"/>
      <p:bldP spid="440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\\psf\Host\Users\louischerkaoui26\Desktop\Raoui\Screen shot 2010-11-26 at 07.08.22.png"/>
          <p:cNvPicPr>
            <a:picLocks noChangeAspect="1" noChangeArrowheads="1"/>
          </p:cNvPicPr>
          <p:nvPr/>
        </p:nvPicPr>
        <p:blipFill>
          <a:blip r:embed="rId3" cstate="print"/>
          <a:srcRect l="33594" t="22501" r="33594" b="20000"/>
          <a:stretch>
            <a:fillRect/>
          </a:stretch>
        </p:blipFill>
        <p:spPr bwMode="auto">
          <a:xfrm>
            <a:off x="395288" y="0"/>
            <a:ext cx="5214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3" descr="\\psf\Host\Users\louischerkaoui26\Desktop\Raoui\Screen shot 2010-11-26 at 07.08.46.png"/>
          <p:cNvPicPr>
            <a:picLocks noChangeAspect="1" noChangeArrowheads="1"/>
          </p:cNvPicPr>
          <p:nvPr/>
        </p:nvPicPr>
        <p:blipFill>
          <a:blip r:embed="rId4" cstate="print"/>
          <a:srcRect l="32813" t="12500" r="28125" b="23749"/>
          <a:stretch>
            <a:fillRect/>
          </a:stretch>
        </p:blipFill>
        <p:spPr bwMode="auto">
          <a:xfrm>
            <a:off x="5432425" y="571500"/>
            <a:ext cx="37115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300</Words>
  <Application>Microsoft Macintosh PowerPoint</Application>
  <PresentationFormat>On-screen Show (4:3)</PresentationFormat>
  <Paragraphs>49</Paragraphs>
  <Slides>9</Slides>
  <Notes>8</Notes>
  <HiddenSlides>0</HiddenSlides>
  <MMClips>2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Teacher</dc:creator>
  <cp:lastModifiedBy>Taoufiq Cherkaoui</cp:lastModifiedBy>
  <cp:revision>117</cp:revision>
  <dcterms:created xsi:type="dcterms:W3CDTF">2015-03-27T12:07:37Z</dcterms:created>
  <dcterms:modified xsi:type="dcterms:W3CDTF">2015-03-27T12:08:38Z</dcterms:modified>
</cp:coreProperties>
</file>