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9" r:id="rId3"/>
    <p:sldId id="263" r:id="rId4"/>
    <p:sldId id="262" r:id="rId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F5A7A-36B8-47F2-9E6D-1966113CC7AA}" type="datetimeFigureOut">
              <a:rPr lang="es-ES" smtClean="0"/>
              <a:t>31/12/2013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E4CA1-573B-4FC7-A8F6-5237B6336F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920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F70C-242E-4096-A75D-0E976F1BF3FA}" type="datetime1">
              <a:rPr lang="es-ES" smtClean="0"/>
              <a:t>31/12/2013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Inpired by Pusheen the Cat. Sergio PALAS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2E4D-8BB2-4DF1-9445-EF9A6FDFF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384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6531-042A-4FBA-AFB1-C4DE8062102C}" type="datetime1">
              <a:rPr lang="es-ES" smtClean="0"/>
              <a:t>31/12/2013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Inpired by Pusheen the Cat. Sergio PALAS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2E4D-8BB2-4DF1-9445-EF9A6FDFF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8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B8DC-6E61-4389-9B17-B9BC9EB2C8EC}" type="datetime1">
              <a:rPr lang="es-ES" smtClean="0"/>
              <a:t>31/12/2013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Inpired by Pusheen the Cat. Sergio PALAS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2E4D-8BB2-4DF1-9445-EF9A6FDFF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9907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215F-8729-4F1A-A699-95D52D8A8616}" type="datetime1">
              <a:rPr lang="es-ES" smtClean="0"/>
              <a:t>31/12/2013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Inpired by Pusheen the Cat. Sergio PALAS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2E4D-8BB2-4DF1-9445-EF9A6FDFF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4024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23280-EB7A-43E1-8967-F702C4795402}" type="datetime1">
              <a:rPr lang="es-ES" smtClean="0"/>
              <a:t>31/12/2013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Inpired by Pusheen the Cat. Sergio PALAS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2E4D-8BB2-4DF1-9445-EF9A6FDFF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1309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11C6B-34B4-48E9-9F71-54050DE13E76}" type="datetime1">
              <a:rPr lang="es-ES" smtClean="0"/>
              <a:t>31/12/2013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Inpired by Pusheen the Cat. Sergio PALAS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2E4D-8BB2-4DF1-9445-EF9A6FDFF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706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5C706-E611-40CC-B905-63DA483397E0}" type="datetime1">
              <a:rPr lang="es-ES" smtClean="0"/>
              <a:t>31/12/2013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Inpired by Pusheen the Cat. Sergio PALAS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2E4D-8BB2-4DF1-9445-EF9A6FDFF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945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DEB9-A1E6-4F38-A90C-EA32150E8362}" type="datetime1">
              <a:rPr lang="es-ES" smtClean="0"/>
              <a:t>31/12/2013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Inpired by Pusheen the Cat. Sergio PALAS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2E4D-8BB2-4DF1-9445-EF9A6FDFF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008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55DDE-4EA5-43B5-AE52-3BD23EBAE58B}" type="datetime1">
              <a:rPr lang="es-ES" smtClean="0"/>
              <a:t>31/12/2013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Inpired by Pusheen the Cat. Sergio PALAS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2E4D-8BB2-4DF1-9445-EF9A6FDFF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200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4B57-A3BA-451A-82D6-31BE59B7DBFB}" type="datetime1">
              <a:rPr lang="es-ES" smtClean="0"/>
              <a:t>31/12/2013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Inpired by Pusheen the Cat. Sergio PALAS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2E4D-8BB2-4DF1-9445-EF9A6FDFF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20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FE28-5DF4-4E79-967A-5200BD2056C4}" type="datetime1">
              <a:rPr lang="es-ES" smtClean="0"/>
              <a:t>31/12/2013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Inpired by Pusheen the Cat. Sergio PALAS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2E4D-8BB2-4DF1-9445-EF9A6FDFF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0317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D872A-43DB-45AE-935E-159FF627CBFD}" type="datetime1">
              <a:rPr lang="es-ES" smtClean="0"/>
              <a:t>31/12/2013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Inpired by Pusheen the Cat. Sergio PALAS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52E4D-8BB2-4DF1-9445-EF9A6FDFF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719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3573016"/>
            <a:ext cx="7772400" cy="2304256"/>
          </a:xfrm>
        </p:spPr>
        <p:txBody>
          <a:bodyPr>
            <a:normAutofit/>
          </a:bodyPr>
          <a:lstStyle/>
          <a:p>
            <a:r>
              <a:rPr lang="es-ES" sz="53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New </a:t>
            </a:r>
            <a:r>
              <a:rPr lang="es-ES" sz="53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Year</a:t>
            </a:r>
            <a:r>
              <a:rPr lang="es-ES" sz="53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 </a:t>
            </a:r>
            <a:r>
              <a:rPr lang="es-ES" sz="53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Resolutions</a:t>
            </a:r>
            <a:r>
              <a:rPr lang="es-ES" sz="7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/>
            </a:r>
            <a:br>
              <a:rPr lang="es-ES" sz="7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</a:br>
            <a:r>
              <a:rPr lang="ar-JO" sz="7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Che" panose="020B0609000101010101" pitchFamily="49" charset="-127"/>
                <a:ea typeface="GulimChe" panose="020B0609000101010101" pitchFamily="49" charset="-127"/>
              </a:rPr>
              <a:t>قرارات السنة الجديدة</a:t>
            </a:r>
            <a:endParaRPr lang="es-ES" sz="72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-2169"/>
            <a:ext cx="3095625" cy="3095625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Inpired</a:t>
            </a:r>
            <a:r>
              <a:rPr lang="en-US" dirty="0" smtClean="0"/>
              <a:t> by </a:t>
            </a:r>
            <a:r>
              <a:rPr lang="en-US" dirty="0" err="1" smtClean="0"/>
              <a:t>Pusheen</a:t>
            </a:r>
            <a:r>
              <a:rPr lang="en-US" dirty="0" smtClean="0"/>
              <a:t> the Cat. </a:t>
            </a:r>
          </a:p>
          <a:p>
            <a:r>
              <a:rPr lang="en-US" dirty="0" smtClean="0"/>
              <a:t>Sergio PALAS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684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قرارات السنة الجديدة</a:t>
            </a:r>
            <a:endParaRPr lang="es-E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ar-JO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الحقائق</a:t>
            </a:r>
            <a:endParaRPr lang="es-E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9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276872"/>
            <a:ext cx="2381250" cy="2381250"/>
          </a:xfrm>
        </p:spPr>
      </p:pic>
      <p:sp>
        <p:nvSpPr>
          <p:cNvPr id="7" name="6 Marcador de texto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ar-JO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التوقعات</a:t>
            </a:r>
          </a:p>
        </p:txBody>
      </p:sp>
      <p:pic>
        <p:nvPicPr>
          <p:cNvPr id="9" name="8 Marcador de contenido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615" y="2276872"/>
            <a:ext cx="2381250" cy="2381250"/>
          </a:xfrm>
        </p:spPr>
      </p:pic>
      <p:sp>
        <p:nvSpPr>
          <p:cNvPr id="13" name="12 CuadroTexto"/>
          <p:cNvSpPr txBox="1"/>
          <p:nvPr/>
        </p:nvSpPr>
        <p:spPr>
          <a:xfrm>
            <a:off x="4932040" y="5107831"/>
            <a:ext cx="360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ممارسة الرياضة </a:t>
            </a:r>
            <a:endParaRPr lang="es-ES" sz="4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51520" y="5153873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JO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مشاهدة التلفزة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Inpired</a:t>
            </a:r>
            <a:r>
              <a:rPr lang="en-US" dirty="0" smtClean="0"/>
              <a:t> by </a:t>
            </a:r>
            <a:r>
              <a:rPr lang="en-US" dirty="0" err="1" smtClean="0"/>
              <a:t>Pusheen</a:t>
            </a:r>
            <a:r>
              <a:rPr lang="en-US" dirty="0" smtClean="0"/>
              <a:t> the Cat. </a:t>
            </a:r>
          </a:p>
          <a:p>
            <a:r>
              <a:rPr lang="en-US" dirty="0" smtClean="0"/>
              <a:t>Sergio PALAS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236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قرارات السنة الجديدة</a:t>
            </a:r>
            <a:endParaRPr lang="es-E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ar-JO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الحقائق</a:t>
            </a:r>
            <a:endParaRPr lang="es-E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9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276872"/>
            <a:ext cx="2381250" cy="2381250"/>
          </a:xfrm>
        </p:spPr>
      </p:pic>
      <p:sp>
        <p:nvSpPr>
          <p:cNvPr id="7" name="6 Marcador de texto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ar-JO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التوقعات</a:t>
            </a:r>
          </a:p>
        </p:txBody>
      </p:sp>
      <p:pic>
        <p:nvPicPr>
          <p:cNvPr id="9" name="8 Marcador de contenido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262" y="2276872"/>
            <a:ext cx="1901956" cy="2381250"/>
          </a:xfrm>
        </p:spPr>
      </p:pic>
      <p:sp>
        <p:nvSpPr>
          <p:cNvPr id="13" name="12 CuadroTexto"/>
          <p:cNvSpPr txBox="1"/>
          <p:nvPr/>
        </p:nvSpPr>
        <p:spPr>
          <a:xfrm>
            <a:off x="4932040" y="5107831"/>
            <a:ext cx="41044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قضاء اكثر وقت مع العائلة</a:t>
            </a:r>
            <a:endParaRPr lang="es-ES" sz="4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51520" y="5153873"/>
            <a:ext cx="44644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JO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قضاء كل الوقت أمام الكمبيوتر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Inpired</a:t>
            </a:r>
            <a:r>
              <a:rPr lang="en-US" dirty="0" smtClean="0"/>
              <a:t> by </a:t>
            </a:r>
            <a:r>
              <a:rPr lang="en-US" dirty="0" err="1" smtClean="0"/>
              <a:t>Pusheen</a:t>
            </a:r>
            <a:r>
              <a:rPr lang="en-US" dirty="0" smtClean="0"/>
              <a:t> the Cat. </a:t>
            </a:r>
          </a:p>
          <a:p>
            <a:r>
              <a:rPr lang="en-US" dirty="0" smtClean="0"/>
              <a:t>Sergio PALAS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892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قرارات السنة الجديدة</a:t>
            </a:r>
            <a:endParaRPr lang="es-ES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ar-JO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الحقائق</a:t>
            </a:r>
            <a:endParaRPr lang="es-E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9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276872"/>
            <a:ext cx="2381250" cy="2381250"/>
          </a:xfrm>
        </p:spPr>
      </p:pic>
      <p:sp>
        <p:nvSpPr>
          <p:cNvPr id="7" name="6 Marcador de texto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ar-JO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التوقعات</a:t>
            </a:r>
          </a:p>
        </p:txBody>
      </p:sp>
      <p:pic>
        <p:nvPicPr>
          <p:cNvPr id="9" name="8 Marcador de contenido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615" y="2276872"/>
            <a:ext cx="2381250" cy="2381250"/>
          </a:xfrm>
        </p:spPr>
      </p:pic>
      <p:sp>
        <p:nvSpPr>
          <p:cNvPr id="13" name="12 CuadroTexto"/>
          <p:cNvSpPr txBox="1"/>
          <p:nvPr/>
        </p:nvSpPr>
        <p:spPr>
          <a:xfrm>
            <a:off x="4932040" y="4950526"/>
            <a:ext cx="3960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تناول الغذاء الصحي</a:t>
            </a:r>
            <a:endParaRPr lang="es-ES" sz="4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-7671" y="4941168"/>
            <a:ext cx="52200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JO" sz="4400" b="1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تناول المأكولات الدسمة</a:t>
            </a:r>
            <a:r>
              <a:rPr lang="es-ES" sz="4400" b="1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 </a:t>
            </a:r>
            <a:r>
              <a:rPr lang="ar-JO" sz="4400" b="1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والمشروبات الغازية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Inpired</a:t>
            </a:r>
            <a:r>
              <a:rPr lang="en-US" dirty="0" smtClean="0"/>
              <a:t> by </a:t>
            </a:r>
            <a:r>
              <a:rPr lang="en-US" dirty="0" err="1" smtClean="0"/>
              <a:t>Pusheen</a:t>
            </a:r>
            <a:r>
              <a:rPr lang="en-US" dirty="0" smtClean="0"/>
              <a:t> the Cat. </a:t>
            </a:r>
          </a:p>
          <a:p>
            <a:r>
              <a:rPr lang="en-US" dirty="0" smtClean="0"/>
              <a:t>Sergio PALAS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333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72</Words>
  <Application>Microsoft Office PowerPoint</Application>
  <PresentationFormat>Presentación en pantalla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New Year Resolutions قرارات السنة الجديدة</vt:lpstr>
      <vt:lpstr>قرارات السنة الجديدة</vt:lpstr>
      <vt:lpstr>قرارات السنة الجديدة</vt:lpstr>
      <vt:lpstr>قرارات السنة الجديدة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Year Resolutions قرارات السنة الجديدة</dc:title>
  <dc:creator>sergio</dc:creator>
  <cp:lastModifiedBy>sergio</cp:lastModifiedBy>
  <cp:revision>7</cp:revision>
  <dcterms:created xsi:type="dcterms:W3CDTF">2013-12-31T15:29:59Z</dcterms:created>
  <dcterms:modified xsi:type="dcterms:W3CDTF">2013-12-31T17:02:20Z</dcterms:modified>
</cp:coreProperties>
</file>