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diagrams/layout1.xml" ContentType="application/vnd.openxmlformats-officedocument.drawingml.diagram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diagrams/quickStyle1.xml" ContentType="application/vnd.openxmlformats-officedocument.drawingml.diagramStyl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Default Extension="wmf" ContentType="image/x-wmf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40"/>
  </p:notesMasterIdLst>
  <p:sldIdLst>
    <p:sldId id="280" r:id="rId2"/>
    <p:sldId id="283" r:id="rId3"/>
    <p:sldId id="281" r:id="rId4"/>
    <p:sldId id="285" r:id="rId5"/>
    <p:sldId id="271" r:id="rId6"/>
    <p:sldId id="274" r:id="rId7"/>
    <p:sldId id="275" r:id="rId8"/>
    <p:sldId id="276" r:id="rId9"/>
    <p:sldId id="277" r:id="rId10"/>
    <p:sldId id="267" r:id="rId11"/>
    <p:sldId id="278" r:id="rId12"/>
    <p:sldId id="279" r:id="rId13"/>
    <p:sldId id="272" r:id="rId14"/>
    <p:sldId id="286" r:id="rId15"/>
    <p:sldId id="287" r:id="rId16"/>
    <p:sldId id="288" r:id="rId17"/>
    <p:sldId id="289" r:id="rId18"/>
    <p:sldId id="273" r:id="rId19"/>
    <p:sldId id="282" r:id="rId20"/>
    <p:sldId id="291" r:id="rId21"/>
    <p:sldId id="270" r:id="rId22"/>
    <p:sldId id="292" r:id="rId23"/>
    <p:sldId id="296" r:id="rId24"/>
    <p:sldId id="299" r:id="rId25"/>
    <p:sldId id="302" r:id="rId26"/>
    <p:sldId id="266" r:id="rId27"/>
    <p:sldId id="269" r:id="rId28"/>
    <p:sldId id="262" r:id="rId29"/>
    <p:sldId id="306" r:id="rId30"/>
    <p:sldId id="304" r:id="rId31"/>
    <p:sldId id="300" r:id="rId32"/>
    <p:sldId id="305" r:id="rId33"/>
    <p:sldId id="303" r:id="rId34"/>
    <p:sldId id="268" r:id="rId35"/>
    <p:sldId id="263" r:id="rId36"/>
    <p:sldId id="264" r:id="rId37"/>
    <p:sldId id="297" r:id="rId38"/>
    <p:sldId id="307" r:id="rId39"/>
  </p:sldIdLst>
  <p:sldSz cx="9144000" cy="6858000" type="screen4x3"/>
  <p:notesSz cx="6877050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568" y="-1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7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754DCC-B44B-4F5A-9DC3-215F1B97D88D}" type="doc">
      <dgm:prSet loTypeId="urn:microsoft.com/office/officeart/2005/8/layout/default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91D9FC84-4462-46EF-A661-84C7AC944231}">
      <dgm:prSet phldrT="[Text]" custT="1"/>
      <dgm:spPr/>
      <dgm:t>
        <a:bodyPr/>
        <a:lstStyle/>
        <a:p>
          <a:pPr algn="ctr"/>
          <a:r>
            <a:rPr lang="en-GB" sz="1200" dirty="0" smtClean="0"/>
            <a:t>Write a shopping list for someone going on holiday. </a:t>
          </a:r>
        </a:p>
        <a:p>
          <a:pPr algn="ctr"/>
          <a:endParaRPr lang="en-GB" sz="1200" dirty="0" smtClean="0"/>
        </a:p>
        <a:p>
          <a:pPr algn="ctr"/>
          <a:r>
            <a:rPr lang="en-GB" sz="1200" dirty="0" smtClean="0"/>
            <a:t>1 point</a:t>
          </a:r>
          <a:endParaRPr lang="en-GB" sz="1200" dirty="0"/>
        </a:p>
      </dgm:t>
    </dgm:pt>
    <dgm:pt modelId="{7AE5284F-F852-4BFE-9473-6B9CCB30F7B5}" type="parTrans" cxnId="{4740D166-C8D1-401E-9F64-0AEE90B4EE26}">
      <dgm:prSet/>
      <dgm:spPr/>
      <dgm:t>
        <a:bodyPr/>
        <a:lstStyle/>
        <a:p>
          <a:endParaRPr lang="en-GB" sz="1200"/>
        </a:p>
      </dgm:t>
    </dgm:pt>
    <dgm:pt modelId="{15A1079A-4824-49FC-932E-729FE25F2577}" type="sibTrans" cxnId="{4740D166-C8D1-401E-9F64-0AEE90B4EE26}">
      <dgm:prSet/>
      <dgm:spPr/>
      <dgm:t>
        <a:bodyPr/>
        <a:lstStyle/>
        <a:p>
          <a:endParaRPr lang="en-GB" sz="1200"/>
        </a:p>
      </dgm:t>
    </dgm:pt>
    <dgm:pt modelId="{765BC7C1-6DBE-4CE6-86CE-7354CCDD9756}">
      <dgm:prSet phldrT="[Text]" custT="1"/>
      <dgm:spPr/>
      <dgm:t>
        <a:bodyPr/>
        <a:lstStyle/>
        <a:p>
          <a:pPr algn="ctr"/>
          <a:endParaRPr lang="en-GB" sz="1200" dirty="0" smtClean="0"/>
        </a:p>
        <a:p>
          <a:pPr algn="ctr"/>
          <a:r>
            <a:rPr lang="en-GB" sz="1200" dirty="0" smtClean="0"/>
            <a:t>Write a set of instructions for someone going on holiday.</a:t>
          </a:r>
        </a:p>
        <a:p>
          <a:pPr algn="ctr"/>
          <a:endParaRPr lang="en-GB" sz="1200" dirty="0" smtClean="0"/>
        </a:p>
        <a:p>
          <a:pPr algn="ctr"/>
          <a:r>
            <a:rPr lang="en-GB" sz="1200" dirty="0" smtClean="0"/>
            <a:t>2 points</a:t>
          </a:r>
          <a:endParaRPr lang="en-GB" sz="1200" dirty="0"/>
        </a:p>
      </dgm:t>
    </dgm:pt>
    <dgm:pt modelId="{30F2CE6B-C421-4EA8-A673-074D0EB85069}" type="parTrans" cxnId="{314E4E5B-F70C-4987-A8F2-EB8F5C201004}">
      <dgm:prSet/>
      <dgm:spPr/>
      <dgm:t>
        <a:bodyPr/>
        <a:lstStyle/>
        <a:p>
          <a:endParaRPr lang="en-GB" sz="1200"/>
        </a:p>
      </dgm:t>
    </dgm:pt>
    <dgm:pt modelId="{31FF1954-3AC9-482E-8041-F33165783ADB}" type="sibTrans" cxnId="{314E4E5B-F70C-4987-A8F2-EB8F5C201004}">
      <dgm:prSet/>
      <dgm:spPr/>
      <dgm:t>
        <a:bodyPr/>
        <a:lstStyle/>
        <a:p>
          <a:endParaRPr lang="en-GB" sz="1200"/>
        </a:p>
      </dgm:t>
    </dgm:pt>
    <dgm:pt modelId="{02634367-9123-4803-A7B9-7E95CBE4A584}">
      <dgm:prSet phldrT="[Tex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algn="ctr" defTabSz="711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Write a postcard from your holidays. </a:t>
          </a:r>
        </a:p>
        <a:p>
          <a:pPr marL="0" marR="0" indent="0" algn="ctr" defTabSz="711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algn="ctr" defTabSz="711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algn="ctr" defTabSz="711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3 points</a:t>
          </a:r>
          <a:endParaRPr lang="en-GB" sz="1200" dirty="0"/>
        </a:p>
      </dgm:t>
    </dgm:pt>
    <dgm:pt modelId="{1E668EBD-B763-4DDE-AB72-EB027B0D545D}" type="parTrans" cxnId="{2D96307F-BB0D-4F02-8035-41EBDCF02D8A}">
      <dgm:prSet/>
      <dgm:spPr/>
      <dgm:t>
        <a:bodyPr/>
        <a:lstStyle/>
        <a:p>
          <a:endParaRPr lang="en-GB" sz="1200"/>
        </a:p>
      </dgm:t>
    </dgm:pt>
    <dgm:pt modelId="{993F5E89-D0D6-4527-BCA0-76370DA61449}" type="sibTrans" cxnId="{2D96307F-BB0D-4F02-8035-41EBDCF02D8A}">
      <dgm:prSet/>
      <dgm:spPr/>
      <dgm:t>
        <a:bodyPr/>
        <a:lstStyle/>
        <a:p>
          <a:endParaRPr lang="en-GB" sz="1200"/>
        </a:p>
      </dgm:t>
    </dgm:pt>
    <dgm:pt modelId="{EB4F214B-D84B-41C4-8F5C-6BB2BCE564D5}">
      <dgm:prSet phldrT="[Text]" custT="1"/>
      <dgm:spPr/>
      <dgm:t>
        <a:bodyPr/>
        <a:lstStyle/>
        <a:p>
          <a:pPr marL="0" marR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Write a postcard from someone else’s holidays.</a:t>
          </a:r>
        </a:p>
        <a:p>
          <a:pPr marL="0" marR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 </a:t>
          </a:r>
        </a:p>
        <a:p>
          <a:pPr marL="0" marR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4 points</a:t>
          </a:r>
          <a:endParaRPr lang="en-GB" sz="1200" dirty="0"/>
        </a:p>
      </dgm:t>
    </dgm:pt>
    <dgm:pt modelId="{A29E92E3-A323-423F-837D-F1382F962E79}" type="parTrans" cxnId="{BE7B7AFA-5185-48C2-BB84-2DC10BAD4250}">
      <dgm:prSet/>
      <dgm:spPr/>
      <dgm:t>
        <a:bodyPr/>
        <a:lstStyle/>
        <a:p>
          <a:endParaRPr lang="en-GB" sz="1200"/>
        </a:p>
      </dgm:t>
    </dgm:pt>
    <dgm:pt modelId="{BEF7FFE0-E607-4062-A2B0-3BC672BEB916}" type="sibTrans" cxnId="{BE7B7AFA-5185-48C2-BB84-2DC10BAD4250}">
      <dgm:prSet/>
      <dgm:spPr/>
      <dgm:t>
        <a:bodyPr/>
        <a:lstStyle/>
        <a:p>
          <a:endParaRPr lang="en-GB" sz="1200"/>
        </a:p>
      </dgm:t>
    </dgm:pt>
    <dgm:pt modelId="{8863604F-6DD0-4880-83BC-488278C5F8A9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Write a song about holidays.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4 points</a:t>
          </a:r>
        </a:p>
      </dgm:t>
    </dgm:pt>
    <dgm:pt modelId="{AF9AE6C5-68D9-4121-BB2F-BD5A2FF7E965}" type="parTrans" cxnId="{0B54F0E3-B27A-4ADE-9D19-E5EC925B91A0}">
      <dgm:prSet/>
      <dgm:spPr/>
      <dgm:t>
        <a:bodyPr/>
        <a:lstStyle/>
        <a:p>
          <a:endParaRPr lang="en-GB" sz="1200"/>
        </a:p>
      </dgm:t>
    </dgm:pt>
    <dgm:pt modelId="{C9AE28D7-6855-4383-B958-0080BCCAD632}" type="sibTrans" cxnId="{0B54F0E3-B27A-4ADE-9D19-E5EC925B91A0}">
      <dgm:prSet/>
      <dgm:spPr/>
      <dgm:t>
        <a:bodyPr/>
        <a:lstStyle/>
        <a:p>
          <a:endParaRPr lang="en-GB" sz="1200"/>
        </a:p>
      </dgm:t>
    </dgm:pt>
    <dgm:pt modelId="{1825AAC0-8DED-4291-AFB4-90506FD2BC93}">
      <dgm:prSet phldrT="[Text]" custT="1"/>
      <dgm:spPr/>
      <dgm:t>
        <a:bodyPr/>
        <a:lstStyle/>
        <a:p>
          <a:r>
            <a:rPr lang="en-GB" sz="1200" dirty="0" smtClean="0"/>
            <a:t>Write a diary entry for three days of a holiday saying what you usually do, plan to do and did. </a:t>
          </a:r>
        </a:p>
        <a:p>
          <a:endParaRPr lang="en-GB" sz="1200" dirty="0" smtClean="0"/>
        </a:p>
        <a:p>
          <a:r>
            <a:rPr lang="en-GB" sz="1200" dirty="0" smtClean="0"/>
            <a:t>5 points</a:t>
          </a:r>
          <a:endParaRPr lang="en-GB" sz="1200" dirty="0"/>
        </a:p>
      </dgm:t>
    </dgm:pt>
    <dgm:pt modelId="{0151F097-6488-4BF7-AB5F-E3F77768A59B}" type="parTrans" cxnId="{5EC5BAE1-CF65-4775-8055-1AA14B92CCB7}">
      <dgm:prSet/>
      <dgm:spPr/>
      <dgm:t>
        <a:bodyPr/>
        <a:lstStyle/>
        <a:p>
          <a:endParaRPr lang="en-GB" sz="1200"/>
        </a:p>
      </dgm:t>
    </dgm:pt>
    <dgm:pt modelId="{65376D0C-FD18-4FB8-A0CA-183A85E8004A}" type="sibTrans" cxnId="{5EC5BAE1-CF65-4775-8055-1AA14B92CCB7}">
      <dgm:prSet/>
      <dgm:spPr/>
      <dgm:t>
        <a:bodyPr/>
        <a:lstStyle/>
        <a:p>
          <a:endParaRPr lang="en-GB" sz="1200"/>
        </a:p>
      </dgm:t>
    </dgm:pt>
    <dgm:pt modelId="{A1DEBEEE-C53A-4AE4-A3B3-9F8AAFE744CD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Design a brochure for a holiday destination with a twist.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5 points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</dgm:t>
    </dgm:pt>
    <dgm:pt modelId="{AC0FF039-BDF8-40BC-9F5D-91755F6CFDAC}" type="parTrans" cxnId="{F50FDB1E-7549-41FF-B731-97FFA00BD5AD}">
      <dgm:prSet/>
      <dgm:spPr/>
      <dgm:t>
        <a:bodyPr/>
        <a:lstStyle/>
        <a:p>
          <a:endParaRPr lang="en-GB" sz="1200"/>
        </a:p>
      </dgm:t>
    </dgm:pt>
    <dgm:pt modelId="{D7AE2CA9-B651-4021-9CA2-2B6FBC8597A0}" type="sibTrans" cxnId="{F50FDB1E-7549-41FF-B731-97FFA00BD5AD}">
      <dgm:prSet/>
      <dgm:spPr/>
      <dgm:t>
        <a:bodyPr/>
        <a:lstStyle/>
        <a:p>
          <a:endParaRPr lang="en-GB" sz="1200"/>
        </a:p>
      </dgm:t>
    </dgm:pt>
    <dgm:pt modelId="{9A52AB87-47F4-454F-A69C-A61D45466530}">
      <dgm:prSet phldrT="[Text]" custT="1"/>
      <dgm:spPr/>
      <dgm:t>
        <a:bodyPr/>
        <a:lstStyle/>
        <a:p>
          <a:r>
            <a:rPr lang="en-GB" sz="1200" dirty="0" smtClean="0"/>
            <a:t>Write a letter to a pen friend describing your disastrous holidays. </a:t>
          </a:r>
        </a:p>
        <a:p>
          <a:r>
            <a:rPr lang="en-GB" sz="1200" dirty="0" smtClean="0"/>
            <a:t>6 points</a:t>
          </a:r>
          <a:endParaRPr lang="en-GB" sz="1200" dirty="0"/>
        </a:p>
      </dgm:t>
    </dgm:pt>
    <dgm:pt modelId="{851A85B1-E3D3-4581-9A07-3509DF357FDD}" type="parTrans" cxnId="{2C7D28D5-F868-4315-903F-18CF11C67492}">
      <dgm:prSet/>
      <dgm:spPr/>
      <dgm:t>
        <a:bodyPr/>
        <a:lstStyle/>
        <a:p>
          <a:endParaRPr lang="en-GB" sz="1200"/>
        </a:p>
      </dgm:t>
    </dgm:pt>
    <dgm:pt modelId="{7FDBD2D5-BF69-47AF-82C1-523D2B096F94}" type="sibTrans" cxnId="{2C7D28D5-F868-4315-903F-18CF11C67492}">
      <dgm:prSet/>
      <dgm:spPr/>
      <dgm:t>
        <a:bodyPr/>
        <a:lstStyle/>
        <a:p>
          <a:endParaRPr lang="en-GB" sz="1200"/>
        </a:p>
      </dgm:t>
    </dgm:pt>
    <dgm:pt modelId="{CD472C66-A025-4196-A64C-BC8665F13C71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dirty="0" smtClean="0"/>
            <a:t>Write a poem about holidays.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dirty="0" smtClean="0"/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dirty="0" smtClean="0"/>
            <a:t>6 points</a:t>
          </a:r>
          <a:endParaRPr lang="en-GB" sz="1200" dirty="0"/>
        </a:p>
      </dgm:t>
    </dgm:pt>
    <dgm:pt modelId="{AF4EFAB3-E077-4000-BEE3-AE2D816BEBAE}" type="parTrans" cxnId="{3741838F-4C5B-4F23-A73F-6B6856FE3599}">
      <dgm:prSet/>
      <dgm:spPr/>
      <dgm:t>
        <a:bodyPr/>
        <a:lstStyle/>
        <a:p>
          <a:endParaRPr lang="en-GB" sz="1200"/>
        </a:p>
      </dgm:t>
    </dgm:pt>
    <dgm:pt modelId="{230C4FAF-2B88-475A-907D-13694ED8B5D3}" type="sibTrans" cxnId="{3741838F-4C5B-4F23-A73F-6B6856FE3599}">
      <dgm:prSet/>
      <dgm:spPr/>
      <dgm:t>
        <a:bodyPr/>
        <a:lstStyle/>
        <a:p>
          <a:endParaRPr lang="en-GB" sz="1200"/>
        </a:p>
      </dgm:t>
    </dgm:pt>
    <dgm:pt modelId="{AAFCF485-595C-4D23-B351-89E9773CF46E}">
      <dgm:prSet phldrT="[Text]" custT="1"/>
      <dgm:spPr/>
      <dgm:t>
        <a:bodyPr/>
        <a:lstStyle/>
        <a:p>
          <a:r>
            <a:rPr lang="en-GB" sz="1200" dirty="0" smtClean="0"/>
            <a:t>Make up your own task</a:t>
          </a:r>
        </a:p>
        <a:p>
          <a:endParaRPr lang="en-GB" sz="1200" dirty="0" smtClean="0"/>
        </a:p>
        <a:p>
          <a:endParaRPr lang="en-GB" sz="1200" dirty="0" smtClean="0"/>
        </a:p>
        <a:p>
          <a:r>
            <a:rPr lang="en-GB" sz="1200" dirty="0" smtClean="0"/>
            <a:t>7 points</a:t>
          </a:r>
          <a:endParaRPr lang="en-GB" sz="1200" dirty="0"/>
        </a:p>
      </dgm:t>
    </dgm:pt>
    <dgm:pt modelId="{050F5CF8-1C32-4D2A-99B3-E4CDA80A23CE}" type="parTrans" cxnId="{4E020B2A-076B-4811-A1EE-7E2A149773EA}">
      <dgm:prSet/>
      <dgm:spPr/>
      <dgm:t>
        <a:bodyPr/>
        <a:lstStyle/>
        <a:p>
          <a:endParaRPr lang="en-GB" sz="1200"/>
        </a:p>
      </dgm:t>
    </dgm:pt>
    <dgm:pt modelId="{14FA49A1-7399-4F9E-8B0F-675362983BD7}" type="sibTrans" cxnId="{4E020B2A-076B-4811-A1EE-7E2A149773EA}">
      <dgm:prSet/>
      <dgm:spPr/>
      <dgm:t>
        <a:bodyPr/>
        <a:lstStyle/>
        <a:p>
          <a:endParaRPr lang="en-GB" sz="1200"/>
        </a:p>
      </dgm:t>
    </dgm:pt>
    <dgm:pt modelId="{38B1E6F3-AA47-423F-A75B-7EF7B3B1A4FD}" type="pres">
      <dgm:prSet presAssocID="{85754DCC-B44B-4F5A-9DC3-215F1B97D88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9A7CDCB-976E-4AC0-8D75-8EAF5D8EABCF}" type="pres">
      <dgm:prSet presAssocID="{91D9FC84-4462-46EF-A661-84C7AC944231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2B714D-A731-4D35-A5E9-D3044970C081}" type="pres">
      <dgm:prSet presAssocID="{15A1079A-4824-49FC-932E-729FE25F2577}" presName="sibTrans" presStyleCnt="0"/>
      <dgm:spPr/>
    </dgm:pt>
    <dgm:pt modelId="{244B89B0-622A-4896-9F23-086318811817}" type="pres">
      <dgm:prSet presAssocID="{765BC7C1-6DBE-4CE6-86CE-7354CCDD9756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8E479F5-DBA0-4B2B-B143-A1DCEA20C3C3}" type="pres">
      <dgm:prSet presAssocID="{31FF1954-3AC9-482E-8041-F33165783ADB}" presName="sibTrans" presStyleCnt="0"/>
      <dgm:spPr/>
    </dgm:pt>
    <dgm:pt modelId="{DE2AEA21-501A-4A4C-ACAE-442F15ECEB70}" type="pres">
      <dgm:prSet presAssocID="{02634367-9123-4803-A7B9-7E95CBE4A584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AD5F52-50FE-4172-83FB-662BC386710D}" type="pres">
      <dgm:prSet presAssocID="{993F5E89-D0D6-4527-BCA0-76370DA61449}" presName="sibTrans" presStyleCnt="0"/>
      <dgm:spPr/>
    </dgm:pt>
    <dgm:pt modelId="{1D1E8F5C-5008-416D-90FE-7938EAFB8A1F}" type="pres">
      <dgm:prSet presAssocID="{EB4F214B-D84B-41C4-8F5C-6BB2BCE564D5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840E00-2C15-49F9-858E-99C71B59022E}" type="pres">
      <dgm:prSet presAssocID="{BEF7FFE0-E607-4062-A2B0-3BC672BEB916}" presName="sibTrans" presStyleCnt="0"/>
      <dgm:spPr/>
    </dgm:pt>
    <dgm:pt modelId="{23F1A4AA-6330-4BE7-9528-63A32201F4AA}" type="pres">
      <dgm:prSet presAssocID="{8863604F-6DD0-4880-83BC-488278C5F8A9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4950D9A-C915-4E10-A74C-62BCA7C14C01}" type="pres">
      <dgm:prSet presAssocID="{C9AE28D7-6855-4383-B958-0080BCCAD632}" presName="sibTrans" presStyleCnt="0"/>
      <dgm:spPr/>
    </dgm:pt>
    <dgm:pt modelId="{7BA80C76-4BD4-40B0-BCBA-A8B9F15B7CA9}" type="pres">
      <dgm:prSet presAssocID="{1825AAC0-8DED-4291-AFB4-90506FD2BC93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6445AE-12BB-40E7-B6C7-52B74673AA25}" type="pres">
      <dgm:prSet presAssocID="{65376D0C-FD18-4FB8-A0CA-183A85E8004A}" presName="sibTrans" presStyleCnt="0"/>
      <dgm:spPr/>
    </dgm:pt>
    <dgm:pt modelId="{EB8E3611-0E4B-489A-8F47-9DCB58CE1C2A}" type="pres">
      <dgm:prSet presAssocID="{A1DEBEEE-C53A-4AE4-A3B3-9F8AAFE744CD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127620-ECC1-4898-9E72-0E1204633A42}" type="pres">
      <dgm:prSet presAssocID="{D7AE2CA9-B651-4021-9CA2-2B6FBC8597A0}" presName="sibTrans" presStyleCnt="0"/>
      <dgm:spPr/>
    </dgm:pt>
    <dgm:pt modelId="{9AE42CB7-82A2-49CD-B92B-F4C26F312B66}" type="pres">
      <dgm:prSet presAssocID="{9A52AB87-47F4-454F-A69C-A61D45466530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B8E45E-1378-4BD7-B53D-026DAAFC54B5}" type="pres">
      <dgm:prSet presAssocID="{7FDBD2D5-BF69-47AF-82C1-523D2B096F94}" presName="sibTrans" presStyleCnt="0"/>
      <dgm:spPr/>
    </dgm:pt>
    <dgm:pt modelId="{62B89C31-C409-4D4F-8CD0-406D1D59FBC4}" type="pres">
      <dgm:prSet presAssocID="{CD472C66-A025-4196-A64C-BC8665F13C71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5CAC42E-84A6-484A-A9B1-CFAA84795966}" type="pres">
      <dgm:prSet presAssocID="{230C4FAF-2B88-475A-907D-13694ED8B5D3}" presName="sibTrans" presStyleCnt="0"/>
      <dgm:spPr/>
    </dgm:pt>
    <dgm:pt modelId="{AA60C82A-60B8-44F3-968D-1E772DBA2C44}" type="pres">
      <dgm:prSet presAssocID="{AAFCF485-595C-4D23-B351-89E9773CF46E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C7D28D5-F868-4315-903F-18CF11C67492}" srcId="{85754DCC-B44B-4F5A-9DC3-215F1B97D88D}" destId="{9A52AB87-47F4-454F-A69C-A61D45466530}" srcOrd="7" destOrd="0" parTransId="{851A85B1-E3D3-4581-9A07-3509DF357FDD}" sibTransId="{7FDBD2D5-BF69-47AF-82C1-523D2B096F94}"/>
    <dgm:cxn modelId="{BE7B7AFA-5185-48C2-BB84-2DC10BAD4250}" srcId="{85754DCC-B44B-4F5A-9DC3-215F1B97D88D}" destId="{EB4F214B-D84B-41C4-8F5C-6BB2BCE564D5}" srcOrd="3" destOrd="0" parTransId="{A29E92E3-A323-423F-837D-F1382F962E79}" sibTransId="{BEF7FFE0-E607-4062-A2B0-3BC672BEB916}"/>
    <dgm:cxn modelId="{5EC5BAE1-CF65-4775-8055-1AA14B92CCB7}" srcId="{85754DCC-B44B-4F5A-9DC3-215F1B97D88D}" destId="{1825AAC0-8DED-4291-AFB4-90506FD2BC93}" srcOrd="5" destOrd="0" parTransId="{0151F097-6488-4BF7-AB5F-E3F77768A59B}" sibTransId="{65376D0C-FD18-4FB8-A0CA-183A85E8004A}"/>
    <dgm:cxn modelId="{4E020B2A-076B-4811-A1EE-7E2A149773EA}" srcId="{85754DCC-B44B-4F5A-9DC3-215F1B97D88D}" destId="{AAFCF485-595C-4D23-B351-89E9773CF46E}" srcOrd="9" destOrd="0" parTransId="{050F5CF8-1C32-4D2A-99B3-E4CDA80A23CE}" sibTransId="{14FA49A1-7399-4F9E-8B0F-675362983BD7}"/>
    <dgm:cxn modelId="{D9E18279-F217-49CF-B3CE-69993FD89D8A}" type="presOf" srcId="{AAFCF485-595C-4D23-B351-89E9773CF46E}" destId="{AA60C82A-60B8-44F3-968D-1E772DBA2C44}" srcOrd="0" destOrd="0" presId="urn:microsoft.com/office/officeart/2005/8/layout/default"/>
    <dgm:cxn modelId="{4CFE221B-38CD-4C68-8165-7C5C86F695C1}" type="presOf" srcId="{02634367-9123-4803-A7B9-7E95CBE4A584}" destId="{DE2AEA21-501A-4A4C-ACAE-442F15ECEB70}" srcOrd="0" destOrd="0" presId="urn:microsoft.com/office/officeart/2005/8/layout/default"/>
    <dgm:cxn modelId="{2C23BC1E-5B8D-418E-87E4-DF5E3A6D3E6A}" type="presOf" srcId="{91D9FC84-4462-46EF-A661-84C7AC944231}" destId="{19A7CDCB-976E-4AC0-8D75-8EAF5D8EABCF}" srcOrd="0" destOrd="0" presId="urn:microsoft.com/office/officeart/2005/8/layout/default"/>
    <dgm:cxn modelId="{79052A90-B8E6-401A-B489-C1C9E4B65C2F}" type="presOf" srcId="{CD472C66-A025-4196-A64C-BC8665F13C71}" destId="{62B89C31-C409-4D4F-8CD0-406D1D59FBC4}" srcOrd="0" destOrd="0" presId="urn:microsoft.com/office/officeart/2005/8/layout/default"/>
    <dgm:cxn modelId="{2D96307F-BB0D-4F02-8035-41EBDCF02D8A}" srcId="{85754DCC-B44B-4F5A-9DC3-215F1B97D88D}" destId="{02634367-9123-4803-A7B9-7E95CBE4A584}" srcOrd="2" destOrd="0" parTransId="{1E668EBD-B763-4DDE-AB72-EB027B0D545D}" sibTransId="{993F5E89-D0D6-4527-BCA0-76370DA61449}"/>
    <dgm:cxn modelId="{23688870-0A2F-4BC4-93A2-5A7F5741D949}" type="presOf" srcId="{8863604F-6DD0-4880-83BC-488278C5F8A9}" destId="{23F1A4AA-6330-4BE7-9528-63A32201F4AA}" srcOrd="0" destOrd="0" presId="urn:microsoft.com/office/officeart/2005/8/layout/default"/>
    <dgm:cxn modelId="{0B54F0E3-B27A-4ADE-9D19-E5EC925B91A0}" srcId="{85754DCC-B44B-4F5A-9DC3-215F1B97D88D}" destId="{8863604F-6DD0-4880-83BC-488278C5F8A9}" srcOrd="4" destOrd="0" parTransId="{AF9AE6C5-68D9-4121-BB2F-BD5A2FF7E965}" sibTransId="{C9AE28D7-6855-4383-B958-0080BCCAD632}"/>
    <dgm:cxn modelId="{4740D166-C8D1-401E-9F64-0AEE90B4EE26}" srcId="{85754DCC-B44B-4F5A-9DC3-215F1B97D88D}" destId="{91D9FC84-4462-46EF-A661-84C7AC944231}" srcOrd="0" destOrd="0" parTransId="{7AE5284F-F852-4BFE-9473-6B9CCB30F7B5}" sibTransId="{15A1079A-4824-49FC-932E-729FE25F2577}"/>
    <dgm:cxn modelId="{4FA44FAC-37F5-4BA6-B66C-3C0BF9934736}" type="presOf" srcId="{9A52AB87-47F4-454F-A69C-A61D45466530}" destId="{9AE42CB7-82A2-49CD-B92B-F4C26F312B66}" srcOrd="0" destOrd="0" presId="urn:microsoft.com/office/officeart/2005/8/layout/default"/>
    <dgm:cxn modelId="{F50FDB1E-7549-41FF-B731-97FFA00BD5AD}" srcId="{85754DCC-B44B-4F5A-9DC3-215F1B97D88D}" destId="{A1DEBEEE-C53A-4AE4-A3B3-9F8AAFE744CD}" srcOrd="6" destOrd="0" parTransId="{AC0FF039-BDF8-40BC-9F5D-91755F6CFDAC}" sibTransId="{D7AE2CA9-B651-4021-9CA2-2B6FBC8597A0}"/>
    <dgm:cxn modelId="{EEDB3EFF-80A1-4A89-836C-3A5A92F5F4BA}" type="presOf" srcId="{85754DCC-B44B-4F5A-9DC3-215F1B97D88D}" destId="{38B1E6F3-AA47-423F-A75B-7EF7B3B1A4FD}" srcOrd="0" destOrd="0" presId="urn:microsoft.com/office/officeart/2005/8/layout/default"/>
    <dgm:cxn modelId="{3187F372-5B08-4546-8D68-9D67D79A4EAD}" type="presOf" srcId="{EB4F214B-D84B-41C4-8F5C-6BB2BCE564D5}" destId="{1D1E8F5C-5008-416D-90FE-7938EAFB8A1F}" srcOrd="0" destOrd="0" presId="urn:microsoft.com/office/officeart/2005/8/layout/default"/>
    <dgm:cxn modelId="{3741838F-4C5B-4F23-A73F-6B6856FE3599}" srcId="{85754DCC-B44B-4F5A-9DC3-215F1B97D88D}" destId="{CD472C66-A025-4196-A64C-BC8665F13C71}" srcOrd="8" destOrd="0" parTransId="{AF4EFAB3-E077-4000-BEE3-AE2D816BEBAE}" sibTransId="{230C4FAF-2B88-475A-907D-13694ED8B5D3}"/>
    <dgm:cxn modelId="{9938FE5B-10BE-483D-93AF-35D79DBF8D98}" type="presOf" srcId="{1825AAC0-8DED-4291-AFB4-90506FD2BC93}" destId="{7BA80C76-4BD4-40B0-BCBA-A8B9F15B7CA9}" srcOrd="0" destOrd="0" presId="urn:microsoft.com/office/officeart/2005/8/layout/default"/>
    <dgm:cxn modelId="{314E4E5B-F70C-4987-A8F2-EB8F5C201004}" srcId="{85754DCC-B44B-4F5A-9DC3-215F1B97D88D}" destId="{765BC7C1-6DBE-4CE6-86CE-7354CCDD9756}" srcOrd="1" destOrd="0" parTransId="{30F2CE6B-C421-4EA8-A673-074D0EB85069}" sibTransId="{31FF1954-3AC9-482E-8041-F33165783ADB}"/>
    <dgm:cxn modelId="{A6B2366A-661C-4DAB-94B8-424FBE004C4A}" type="presOf" srcId="{765BC7C1-6DBE-4CE6-86CE-7354CCDD9756}" destId="{244B89B0-622A-4896-9F23-086318811817}" srcOrd="0" destOrd="0" presId="urn:microsoft.com/office/officeart/2005/8/layout/default"/>
    <dgm:cxn modelId="{997818E9-999D-4EFB-89F2-D09872011F5D}" type="presOf" srcId="{A1DEBEEE-C53A-4AE4-A3B3-9F8AAFE744CD}" destId="{EB8E3611-0E4B-489A-8F47-9DCB58CE1C2A}" srcOrd="0" destOrd="0" presId="urn:microsoft.com/office/officeart/2005/8/layout/default"/>
    <dgm:cxn modelId="{351B2963-B15D-4D97-82DE-B8F8BE1F0F7D}" type="presParOf" srcId="{38B1E6F3-AA47-423F-A75B-7EF7B3B1A4FD}" destId="{19A7CDCB-976E-4AC0-8D75-8EAF5D8EABCF}" srcOrd="0" destOrd="0" presId="urn:microsoft.com/office/officeart/2005/8/layout/default"/>
    <dgm:cxn modelId="{760CA7D9-E3EF-431F-8841-45E0E0308A04}" type="presParOf" srcId="{38B1E6F3-AA47-423F-A75B-7EF7B3B1A4FD}" destId="{AD2B714D-A731-4D35-A5E9-D3044970C081}" srcOrd="1" destOrd="0" presId="urn:microsoft.com/office/officeart/2005/8/layout/default"/>
    <dgm:cxn modelId="{F05E3D29-7622-4B13-848F-D7928E668310}" type="presParOf" srcId="{38B1E6F3-AA47-423F-A75B-7EF7B3B1A4FD}" destId="{244B89B0-622A-4896-9F23-086318811817}" srcOrd="2" destOrd="0" presId="urn:microsoft.com/office/officeart/2005/8/layout/default"/>
    <dgm:cxn modelId="{2C5B5B0D-E687-4693-9D4B-E84114F5F71B}" type="presParOf" srcId="{38B1E6F3-AA47-423F-A75B-7EF7B3B1A4FD}" destId="{D8E479F5-DBA0-4B2B-B143-A1DCEA20C3C3}" srcOrd="3" destOrd="0" presId="urn:microsoft.com/office/officeart/2005/8/layout/default"/>
    <dgm:cxn modelId="{71C8389A-9014-4AE6-A9BC-DE49A559191A}" type="presParOf" srcId="{38B1E6F3-AA47-423F-A75B-7EF7B3B1A4FD}" destId="{DE2AEA21-501A-4A4C-ACAE-442F15ECEB70}" srcOrd="4" destOrd="0" presId="urn:microsoft.com/office/officeart/2005/8/layout/default"/>
    <dgm:cxn modelId="{903422B9-E85F-4C51-A920-348393539684}" type="presParOf" srcId="{38B1E6F3-AA47-423F-A75B-7EF7B3B1A4FD}" destId="{0DAD5F52-50FE-4172-83FB-662BC386710D}" srcOrd="5" destOrd="0" presId="urn:microsoft.com/office/officeart/2005/8/layout/default"/>
    <dgm:cxn modelId="{03EFC0DF-2061-4C5D-BE1C-DAF8659DD8BF}" type="presParOf" srcId="{38B1E6F3-AA47-423F-A75B-7EF7B3B1A4FD}" destId="{1D1E8F5C-5008-416D-90FE-7938EAFB8A1F}" srcOrd="6" destOrd="0" presId="urn:microsoft.com/office/officeart/2005/8/layout/default"/>
    <dgm:cxn modelId="{84055798-76D9-4E51-AFFD-2E889DE57C20}" type="presParOf" srcId="{38B1E6F3-AA47-423F-A75B-7EF7B3B1A4FD}" destId="{BD840E00-2C15-49F9-858E-99C71B59022E}" srcOrd="7" destOrd="0" presId="urn:microsoft.com/office/officeart/2005/8/layout/default"/>
    <dgm:cxn modelId="{6950CEFD-A8C5-4D92-A67C-E76F11431C33}" type="presParOf" srcId="{38B1E6F3-AA47-423F-A75B-7EF7B3B1A4FD}" destId="{23F1A4AA-6330-4BE7-9528-63A32201F4AA}" srcOrd="8" destOrd="0" presId="urn:microsoft.com/office/officeart/2005/8/layout/default"/>
    <dgm:cxn modelId="{DD30D270-3D87-4BF9-8355-C92B0A6B45A6}" type="presParOf" srcId="{38B1E6F3-AA47-423F-A75B-7EF7B3B1A4FD}" destId="{C4950D9A-C915-4E10-A74C-62BCA7C14C01}" srcOrd="9" destOrd="0" presId="urn:microsoft.com/office/officeart/2005/8/layout/default"/>
    <dgm:cxn modelId="{902C8542-AFCC-4A51-8873-9EA1B692A943}" type="presParOf" srcId="{38B1E6F3-AA47-423F-A75B-7EF7B3B1A4FD}" destId="{7BA80C76-4BD4-40B0-BCBA-A8B9F15B7CA9}" srcOrd="10" destOrd="0" presId="urn:microsoft.com/office/officeart/2005/8/layout/default"/>
    <dgm:cxn modelId="{BECD56AD-D838-4480-A26F-8FCDD0311FB9}" type="presParOf" srcId="{38B1E6F3-AA47-423F-A75B-7EF7B3B1A4FD}" destId="{136445AE-12BB-40E7-B6C7-52B74673AA25}" srcOrd="11" destOrd="0" presId="urn:microsoft.com/office/officeart/2005/8/layout/default"/>
    <dgm:cxn modelId="{246ACBB0-B221-4011-BD2B-C43DB6DEA281}" type="presParOf" srcId="{38B1E6F3-AA47-423F-A75B-7EF7B3B1A4FD}" destId="{EB8E3611-0E4B-489A-8F47-9DCB58CE1C2A}" srcOrd="12" destOrd="0" presId="urn:microsoft.com/office/officeart/2005/8/layout/default"/>
    <dgm:cxn modelId="{1AC0382B-831A-47F9-BB6C-1622742DC439}" type="presParOf" srcId="{38B1E6F3-AA47-423F-A75B-7EF7B3B1A4FD}" destId="{32127620-ECC1-4898-9E72-0E1204633A42}" srcOrd="13" destOrd="0" presId="urn:microsoft.com/office/officeart/2005/8/layout/default"/>
    <dgm:cxn modelId="{79132F78-7F68-4BF0-973A-DF1CD07CA76D}" type="presParOf" srcId="{38B1E6F3-AA47-423F-A75B-7EF7B3B1A4FD}" destId="{9AE42CB7-82A2-49CD-B92B-F4C26F312B66}" srcOrd="14" destOrd="0" presId="urn:microsoft.com/office/officeart/2005/8/layout/default"/>
    <dgm:cxn modelId="{797391C2-855E-4000-8B89-DA30A3CB8347}" type="presParOf" srcId="{38B1E6F3-AA47-423F-A75B-7EF7B3B1A4FD}" destId="{DAB8E45E-1378-4BD7-B53D-026DAAFC54B5}" srcOrd="15" destOrd="0" presId="urn:microsoft.com/office/officeart/2005/8/layout/default"/>
    <dgm:cxn modelId="{D3DC06ED-C1F1-4D50-A4CB-79B1EC2BD51B}" type="presParOf" srcId="{38B1E6F3-AA47-423F-A75B-7EF7B3B1A4FD}" destId="{62B89C31-C409-4D4F-8CD0-406D1D59FBC4}" srcOrd="16" destOrd="0" presId="urn:microsoft.com/office/officeart/2005/8/layout/default"/>
    <dgm:cxn modelId="{40C028C3-D4B5-4ECC-81E4-6AA3F05A09D2}" type="presParOf" srcId="{38B1E6F3-AA47-423F-A75B-7EF7B3B1A4FD}" destId="{A5CAC42E-84A6-484A-A9B1-CFAA84795966}" srcOrd="17" destOrd="0" presId="urn:microsoft.com/office/officeart/2005/8/layout/default"/>
    <dgm:cxn modelId="{1B01E1F5-A862-4D57-9CE0-B01E6CF2E311}" type="presParOf" srcId="{38B1E6F3-AA47-423F-A75B-7EF7B3B1A4FD}" destId="{AA60C82A-60B8-44F3-968D-1E772DBA2C44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A7CDCB-976E-4AC0-8D75-8EAF5D8EABCF}">
      <dsp:nvSpPr>
        <dsp:cNvPr id="0" name=""/>
        <dsp:cNvSpPr/>
      </dsp:nvSpPr>
      <dsp:spPr>
        <a:xfrm>
          <a:off x="2678" y="503026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Write a shopping list for someone going on holiday.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1 point</a:t>
          </a:r>
          <a:endParaRPr lang="en-GB" sz="1200" kern="1200" dirty="0"/>
        </a:p>
      </dsp:txBody>
      <dsp:txXfrm>
        <a:off x="2678" y="503026"/>
        <a:ext cx="2125265" cy="1275159"/>
      </dsp:txXfrm>
    </dsp:sp>
    <dsp:sp modelId="{244B89B0-622A-4896-9F23-086318811817}">
      <dsp:nvSpPr>
        <dsp:cNvPr id="0" name=""/>
        <dsp:cNvSpPr/>
      </dsp:nvSpPr>
      <dsp:spPr>
        <a:xfrm>
          <a:off x="2340471" y="503026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Write a set of instructions for someone going on holiday.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2 points</a:t>
          </a:r>
          <a:endParaRPr lang="en-GB" sz="1200" kern="1200" dirty="0"/>
        </a:p>
      </dsp:txBody>
      <dsp:txXfrm>
        <a:off x="2340471" y="503026"/>
        <a:ext cx="2125265" cy="1275159"/>
      </dsp:txXfrm>
    </dsp:sp>
    <dsp:sp modelId="{DE2AEA21-501A-4A4C-ACAE-442F15ECEB70}">
      <dsp:nvSpPr>
        <dsp:cNvPr id="0" name=""/>
        <dsp:cNvSpPr/>
      </dsp:nvSpPr>
      <dsp:spPr>
        <a:xfrm>
          <a:off x="4678263" y="503026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711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Write a postcard from your holidays. </a:t>
          </a:r>
        </a:p>
        <a:p>
          <a:pPr marL="0" marR="0" lvl="0" indent="0" algn="ctr" defTabSz="711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711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7112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3 points</a:t>
          </a:r>
          <a:endParaRPr lang="en-GB" sz="1200" kern="1200" dirty="0"/>
        </a:p>
      </dsp:txBody>
      <dsp:txXfrm>
        <a:off x="4678263" y="503026"/>
        <a:ext cx="2125265" cy="1275159"/>
      </dsp:txXfrm>
    </dsp:sp>
    <dsp:sp modelId="{1D1E8F5C-5008-416D-90FE-7938EAFB8A1F}">
      <dsp:nvSpPr>
        <dsp:cNvPr id="0" name=""/>
        <dsp:cNvSpPr/>
      </dsp:nvSpPr>
      <dsp:spPr>
        <a:xfrm>
          <a:off x="7016055" y="503026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Write a postcard from someone else’s holidays.</a:t>
          </a:r>
        </a:p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 </a:t>
          </a:r>
        </a:p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4 points</a:t>
          </a:r>
          <a:endParaRPr lang="en-GB" sz="1200" kern="1200" dirty="0"/>
        </a:p>
      </dsp:txBody>
      <dsp:txXfrm>
        <a:off x="7016055" y="503026"/>
        <a:ext cx="2125265" cy="1275159"/>
      </dsp:txXfrm>
    </dsp:sp>
    <dsp:sp modelId="{23F1A4AA-6330-4BE7-9528-63A32201F4AA}">
      <dsp:nvSpPr>
        <dsp:cNvPr id="0" name=""/>
        <dsp:cNvSpPr/>
      </dsp:nvSpPr>
      <dsp:spPr>
        <a:xfrm>
          <a:off x="2678" y="1990712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Write a song about holidays.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4 points</a:t>
          </a:r>
        </a:p>
      </dsp:txBody>
      <dsp:txXfrm>
        <a:off x="2678" y="1990712"/>
        <a:ext cx="2125265" cy="1275159"/>
      </dsp:txXfrm>
    </dsp:sp>
    <dsp:sp modelId="{7BA80C76-4BD4-40B0-BCBA-A8B9F15B7CA9}">
      <dsp:nvSpPr>
        <dsp:cNvPr id="0" name=""/>
        <dsp:cNvSpPr/>
      </dsp:nvSpPr>
      <dsp:spPr>
        <a:xfrm>
          <a:off x="2340471" y="1990712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Write a diary entry for three days of a holiday saying what you usually do, plan to do and did.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5 points</a:t>
          </a:r>
          <a:endParaRPr lang="en-GB" sz="1200" kern="1200" dirty="0"/>
        </a:p>
      </dsp:txBody>
      <dsp:txXfrm>
        <a:off x="2340471" y="1990712"/>
        <a:ext cx="2125265" cy="1275159"/>
      </dsp:txXfrm>
    </dsp:sp>
    <dsp:sp modelId="{EB8E3611-0E4B-489A-8F47-9DCB58CE1C2A}">
      <dsp:nvSpPr>
        <dsp:cNvPr id="0" name=""/>
        <dsp:cNvSpPr/>
      </dsp:nvSpPr>
      <dsp:spPr>
        <a:xfrm>
          <a:off x="4678263" y="1990712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Design a brochure for a holiday destination with a twist.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5 points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</dsp:txBody>
      <dsp:txXfrm>
        <a:off x="4678263" y="1990712"/>
        <a:ext cx="2125265" cy="1275159"/>
      </dsp:txXfrm>
    </dsp:sp>
    <dsp:sp modelId="{9AE42CB7-82A2-49CD-B92B-F4C26F312B66}">
      <dsp:nvSpPr>
        <dsp:cNvPr id="0" name=""/>
        <dsp:cNvSpPr/>
      </dsp:nvSpPr>
      <dsp:spPr>
        <a:xfrm>
          <a:off x="7016055" y="1990712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Write a letter to a pen friend describing your disastrous holidays.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6 points</a:t>
          </a:r>
          <a:endParaRPr lang="en-GB" sz="1200" kern="1200" dirty="0"/>
        </a:p>
      </dsp:txBody>
      <dsp:txXfrm>
        <a:off x="7016055" y="1990712"/>
        <a:ext cx="2125265" cy="1275159"/>
      </dsp:txXfrm>
    </dsp:sp>
    <dsp:sp modelId="{62B89C31-C409-4D4F-8CD0-406D1D59FBC4}">
      <dsp:nvSpPr>
        <dsp:cNvPr id="0" name=""/>
        <dsp:cNvSpPr/>
      </dsp:nvSpPr>
      <dsp:spPr>
        <a:xfrm>
          <a:off x="2340471" y="3478398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kern="1200" dirty="0" smtClean="0"/>
            <a:t>Write a poem about holidays.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2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6 points</a:t>
          </a:r>
          <a:endParaRPr lang="en-GB" sz="1200" kern="1200" dirty="0"/>
        </a:p>
      </dsp:txBody>
      <dsp:txXfrm>
        <a:off x="2340471" y="3478398"/>
        <a:ext cx="2125265" cy="1275159"/>
      </dsp:txXfrm>
    </dsp:sp>
    <dsp:sp modelId="{AA60C82A-60B8-44F3-968D-1E772DBA2C44}">
      <dsp:nvSpPr>
        <dsp:cNvPr id="0" name=""/>
        <dsp:cNvSpPr/>
      </dsp:nvSpPr>
      <dsp:spPr>
        <a:xfrm>
          <a:off x="4678263" y="3478398"/>
          <a:ext cx="2125265" cy="12751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Make up your own task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7 points</a:t>
          </a:r>
          <a:endParaRPr lang="en-GB" sz="1200" kern="1200" dirty="0"/>
        </a:p>
      </dsp:txBody>
      <dsp:txXfrm>
        <a:off x="4678263" y="3478398"/>
        <a:ext cx="2125265" cy="1275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E473ADAA-927F-443D-8818-4BBD9A9A0443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1" tIns="48225" rIns="96451" bIns="4822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705" y="4751348"/>
            <a:ext cx="5501640" cy="4501277"/>
          </a:xfrm>
          <a:prstGeom prst="rect">
            <a:avLst/>
          </a:prstGeom>
        </p:spPr>
        <p:txBody>
          <a:bodyPr vert="horz" lIns="96451" tIns="48225" rIns="96451" bIns="4822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5404" y="950096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22BDE0D4-DC4B-4A4E-B7C0-3AD3A539E9EE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4A9BB3-2590-4A74-A85E-4E3FCFD130F2}" type="slidenum">
              <a:rPr lang="en-GB" smtClean="0"/>
              <a:pPr/>
              <a:t>21</a:t>
            </a:fld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95EA4E-38C4-4801-83E1-FDFAD17B95D2}" type="slidenum">
              <a:rPr lang="en-GB" smtClean="0"/>
              <a:pPr/>
              <a:t>35</a:t>
            </a:fld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4A9BB3-2590-4A74-A85E-4E3FCFD130F2}" type="slidenum">
              <a:rPr lang="en-GB" smtClean="0"/>
              <a:pPr/>
              <a:t>36</a:t>
            </a:fld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1BF71-B7DA-463E-A679-4ACD7E442EFC}" type="datetimeFigureOut">
              <a:rPr lang="en-GB" smtClean="0"/>
              <a:pPr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08B19-FD4A-424F-8F93-003A3605BF8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gif"/><Relationship Id="rId6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wmf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source=imgres&amp;cd=&amp;cad=rja&amp;uact=8&amp;ved=0CAwQjRwwAA&amp;url=http://www.engineeringwellness.com/listen-to-your-body-part-1-should-i-listen-to-my-body-if-my-body-says-eat-bon-bons/&amp;ei=GjFOVaiJEa-O7AaHkILoBA&amp;psig=AFQjCNHdhqjxXTVWkEBwcT55kBBvdRLfaA&amp;ust=1431274138386503" TargetMode="External"/><Relationship Id="rId4" Type="http://schemas.openxmlformats.org/officeDocument/2006/relationships/image" Target="../media/image8.jpeg"/><Relationship Id="rId5" Type="http://schemas.openxmlformats.org/officeDocument/2006/relationships/hyperlink" Target="http://www.google.co.uk/url?sa=i&amp;source=imgres&amp;cd=&amp;cad=rja&amp;uact=8&amp;ved=0CAwQjRwwAA&amp;url=https://boldomatic.com/view/post/3yn7Xw&amp;ei=bjFOVez7FPKy7Qb734CQDA&amp;psig=AFQjCNFTr2LtobWT9Owd-jyR0rDDi4-Jkg&amp;ust=1431274222404736" TargetMode="External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3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3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source=imgres&amp;cd=&amp;cad=rja&amp;uact=8&amp;ved=0CAwQjRwwAA&amp;url=http://www.i-am-bored.com/bored_link.cfm?link_id=108919&amp;ei=KTJOVdf4JKXn7gbKv4HwBQ&amp;psig=AFQjCNFKyBAhc-FncxGPEI80af9C6GyDnw&amp;ust=1431274409666788" TargetMode="External"/><Relationship Id="rId3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0.jpeg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3" Type="http://schemas.openxmlformats.org/officeDocument/2006/relationships/image" Target="../media/image17.gif"/><Relationship Id="rId4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5" Type="http://schemas.openxmlformats.org/officeDocument/2006/relationships/image" Target="../media/image16.jpeg"/><Relationship Id="rId6" Type="http://schemas.openxmlformats.org/officeDocument/2006/relationships/image" Target="../media/image13.gif"/><Relationship Id="rId7" Type="http://schemas.openxmlformats.org/officeDocument/2006/relationships/image" Target="../media/image7.jpeg"/><Relationship Id="rId8" Type="http://schemas.openxmlformats.org/officeDocument/2006/relationships/image" Target="../media/image14.png"/><Relationship Id="rId9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Relationship Id="rId10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0.jpeg"/><Relationship Id="rId13" Type="http://schemas.openxmlformats.org/officeDocument/2006/relationships/image" Target="../media/image12.png"/><Relationship Id="rId14" Type="http://schemas.openxmlformats.org/officeDocument/2006/relationships/hyperlink" Target="http://www.google.co.uk/url?sa=i&amp;source=imgres&amp;cd=&amp;cad=rja&amp;uact=8&amp;ved=0CAwQjRwwAA&amp;url=http://www.i-am-bored.com/bored_link.cfm?link_id=108919&amp;ei=KTJOVdf4JKXn7gbKv4HwBQ&amp;psig=AFQjCNFKyBAhc-FncxGPEI80af9C6GyDnw&amp;ust=1431274409666788" TargetMode="External"/><Relationship Id="rId15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3" Type="http://schemas.openxmlformats.org/officeDocument/2006/relationships/image" Target="../media/image17.gif"/><Relationship Id="rId4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5" Type="http://schemas.openxmlformats.org/officeDocument/2006/relationships/image" Target="../media/image16.jpeg"/><Relationship Id="rId6" Type="http://schemas.openxmlformats.org/officeDocument/2006/relationships/image" Target="../media/image13.gif"/><Relationship Id="rId7" Type="http://schemas.openxmlformats.org/officeDocument/2006/relationships/image" Target="../media/image7.jpeg"/><Relationship Id="rId8" Type="http://schemas.openxmlformats.org/officeDocument/2006/relationships/image" Target="../media/image14.png"/><Relationship Id="rId9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Relationship Id="rId10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source=imgres&amp;cd=&amp;cad=rja&amp;uact=8&amp;ved=0CAwQjRwwAA&amp;url=http://www.i-am-bored.com/bored_link.cfm?link_id=108919&amp;ei=KTJOVdf4JKXn7gbKv4HwBQ&amp;psig=AFQjCNFKyBAhc-FncxGPEI80af9C6GyDnw&amp;ust=1431274409666788" TargetMode="External"/><Relationship Id="rId3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0.jpeg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3" Type="http://schemas.openxmlformats.org/officeDocument/2006/relationships/image" Target="../media/image17.gif"/><Relationship Id="rId4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5" Type="http://schemas.openxmlformats.org/officeDocument/2006/relationships/image" Target="../media/image16.jpeg"/><Relationship Id="rId6" Type="http://schemas.openxmlformats.org/officeDocument/2006/relationships/image" Target="../media/image13.gif"/><Relationship Id="rId7" Type="http://schemas.openxmlformats.org/officeDocument/2006/relationships/image" Target="../media/image7.jpeg"/><Relationship Id="rId8" Type="http://schemas.openxmlformats.org/officeDocument/2006/relationships/image" Target="../media/image14.png"/><Relationship Id="rId9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Relationship Id="rId10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0.jpeg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3" Type="http://schemas.openxmlformats.org/officeDocument/2006/relationships/image" Target="../media/image17.gif"/><Relationship Id="rId4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5" Type="http://schemas.openxmlformats.org/officeDocument/2006/relationships/image" Target="../media/image16.jpeg"/><Relationship Id="rId6" Type="http://schemas.openxmlformats.org/officeDocument/2006/relationships/image" Target="../media/image13.gif"/><Relationship Id="rId7" Type="http://schemas.openxmlformats.org/officeDocument/2006/relationships/image" Target="../media/image7.jpeg"/><Relationship Id="rId8" Type="http://schemas.openxmlformats.org/officeDocument/2006/relationships/image" Target="../media/image14.png"/><Relationship Id="rId9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Relationship Id="rId10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source=imgres&amp;cd=&amp;cad=rja&amp;uact=8&amp;ved=0CAwQjRwwAA&amp;url=http://www.engineeringwellness.com/listen-to-your-body-part-1-should-i-listen-to-my-body-if-my-body-says-eat-bon-bons/&amp;ei=GjFOVaiJEa-O7AaHkILoBA&amp;psig=AFQjCNHdhqjxXTVWkEBwcT55kBBvdRLfaA&amp;ust=1431274138386503" TargetMode="External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gif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image" Target="../media/image11.png"/><Relationship Id="rId13" Type="http://schemas.openxmlformats.org/officeDocument/2006/relationships/image" Target="../media/image10.jpeg"/><Relationship Id="rId14" Type="http://schemas.openxmlformats.org/officeDocument/2006/relationships/image" Target="../media/image12.png"/><Relationship Id="rId1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4" Type="http://schemas.openxmlformats.org/officeDocument/2006/relationships/image" Target="../media/image17.gif"/><Relationship Id="rId5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6" Type="http://schemas.openxmlformats.org/officeDocument/2006/relationships/image" Target="../media/image16.jpeg"/><Relationship Id="rId7" Type="http://schemas.openxmlformats.org/officeDocument/2006/relationships/image" Target="../media/image13.gif"/><Relationship Id="rId8" Type="http://schemas.openxmlformats.org/officeDocument/2006/relationships/image" Target="../media/image7.jpeg"/><Relationship Id="rId9" Type="http://schemas.openxmlformats.org/officeDocument/2006/relationships/image" Target="../media/image14.png"/><Relationship Id="rId10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gif"/><Relationship Id="rId3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0.jpeg"/><Relationship Id="rId13" Type="http://schemas.openxmlformats.org/officeDocument/2006/relationships/image" Target="../media/image12.png"/><Relationship Id="rId14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3" Type="http://schemas.openxmlformats.org/officeDocument/2006/relationships/image" Target="../media/image17.gif"/><Relationship Id="rId4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5" Type="http://schemas.openxmlformats.org/officeDocument/2006/relationships/image" Target="../media/image16.jpeg"/><Relationship Id="rId6" Type="http://schemas.openxmlformats.org/officeDocument/2006/relationships/image" Target="../media/image13.gif"/><Relationship Id="rId7" Type="http://schemas.openxmlformats.org/officeDocument/2006/relationships/image" Target="../media/image7.jpeg"/><Relationship Id="rId8" Type="http://schemas.openxmlformats.org/officeDocument/2006/relationships/image" Target="../media/image14.png"/><Relationship Id="rId9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Relationship Id="rId10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gif"/><Relationship Id="rId3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gif"/><Relationship Id="rId3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gif"/><Relationship Id="rId3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image" Target="../media/image11.png"/><Relationship Id="rId13" Type="http://schemas.openxmlformats.org/officeDocument/2006/relationships/image" Target="../media/image10.jpeg"/><Relationship Id="rId1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4" Type="http://schemas.openxmlformats.org/officeDocument/2006/relationships/image" Target="../media/image17.gif"/><Relationship Id="rId5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6" Type="http://schemas.openxmlformats.org/officeDocument/2006/relationships/image" Target="../media/image16.jpeg"/><Relationship Id="rId7" Type="http://schemas.openxmlformats.org/officeDocument/2006/relationships/image" Target="../media/image13.gif"/><Relationship Id="rId8" Type="http://schemas.openxmlformats.org/officeDocument/2006/relationships/image" Target="../media/image7.jpeg"/><Relationship Id="rId9" Type="http://schemas.openxmlformats.org/officeDocument/2006/relationships/image" Target="../media/image14.png"/><Relationship Id="rId10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0.jpeg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uact=8&amp;ved=0CAcQjRw&amp;url=http://sports.pppst.com/&amp;ei=QPtNVdOBOsPxUPy1gdgJ&amp;bvm=bv.92885102,d.d24&amp;psig=AFQjCNHUrTDgy4eAmMa5vHbpIFGEO2AUHA&amp;ust=1431260322463835" TargetMode="External"/><Relationship Id="rId3" Type="http://schemas.openxmlformats.org/officeDocument/2006/relationships/image" Target="../media/image17.gif"/><Relationship Id="rId4" Type="http://schemas.openxmlformats.org/officeDocument/2006/relationships/hyperlink" Target="http://www.google.co.uk/url?sa=i&amp;rct=j&amp;q=&amp;esrc=s&amp;source=images&amp;cd=&amp;cad=rja&amp;uact=8&amp;ved=0CAcQjRw&amp;url=http://www.lacitycollege.edu/academic/departments/comsvcs/swimming.html&amp;ei=l_tNVYm-Bsj1Utz-gagH&amp;bvm=bv.92885102,d.d24&amp;psig=AFQjCNHMzwbm6EDeygs_TNtkQE3vy5oRAg&amp;ust=1431260434294601" TargetMode="External"/><Relationship Id="rId5" Type="http://schemas.openxmlformats.org/officeDocument/2006/relationships/image" Target="../media/image16.jpeg"/><Relationship Id="rId6" Type="http://schemas.openxmlformats.org/officeDocument/2006/relationships/image" Target="../media/image13.gif"/><Relationship Id="rId7" Type="http://schemas.openxmlformats.org/officeDocument/2006/relationships/image" Target="../media/image7.jpeg"/><Relationship Id="rId8" Type="http://schemas.openxmlformats.org/officeDocument/2006/relationships/image" Target="../media/image14.png"/><Relationship Id="rId9" Type="http://schemas.openxmlformats.org/officeDocument/2006/relationships/hyperlink" Target="http://www.google.co.uk/url?sa=i&amp;source=imgres&amp;cd=&amp;cad=rja&amp;uact=8&amp;ved=0CAsQjRw&amp;url=http://www.collectionpicture.stockmd.net/884249-cartoon-jaguar-clip-art-free&amp;ei=GgFOVciQJamt7Abr8IO4Cw&amp;psig=AFQjCNH_9RHNq_R8qy5ASOUopck83yoqug&amp;ust=1431261850662164" TargetMode="External"/><Relationship Id="rId10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gif"/><Relationship Id="rId6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arecibo-be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7504" y="116632"/>
            <a:ext cx="56378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 smtClean="0"/>
              <a:t>Holiday and activities </a:t>
            </a:r>
            <a:endParaRPr lang="en-GB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7504" y="44624"/>
            <a:ext cx="41056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Complete the wordsearch </a:t>
            </a:r>
            <a:endParaRPr lang="en-GB" sz="2800" b="1" dirty="0"/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2" cstate="print"/>
          <a:srcRect l="23231" t="15134" r="24007" b="7867"/>
          <a:stretch>
            <a:fillRect/>
          </a:stretch>
        </p:blipFill>
        <p:spPr bwMode="auto">
          <a:xfrm>
            <a:off x="0" y="476673"/>
            <a:ext cx="9144000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Oval 28"/>
          <p:cNvSpPr/>
          <p:nvPr/>
        </p:nvSpPr>
        <p:spPr>
          <a:xfrm>
            <a:off x="5508104" y="1484784"/>
            <a:ext cx="576064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/>
              <a:t>10</a:t>
            </a:r>
            <a:endParaRPr lang="en-GB" sz="1600" b="1" dirty="0"/>
          </a:p>
        </p:txBody>
      </p:sp>
      <p:sp>
        <p:nvSpPr>
          <p:cNvPr id="30" name="Oval 29"/>
          <p:cNvSpPr/>
          <p:nvPr/>
        </p:nvSpPr>
        <p:spPr>
          <a:xfrm>
            <a:off x="5580112" y="1916832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3</a:t>
            </a:r>
            <a:endParaRPr lang="en-GB" sz="2400" b="1" dirty="0"/>
          </a:p>
        </p:txBody>
      </p:sp>
      <p:sp>
        <p:nvSpPr>
          <p:cNvPr id="31" name="Oval 30"/>
          <p:cNvSpPr/>
          <p:nvPr/>
        </p:nvSpPr>
        <p:spPr>
          <a:xfrm>
            <a:off x="5580112" y="2348880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9</a:t>
            </a:r>
            <a:endParaRPr lang="en-GB" sz="2400" b="1" dirty="0"/>
          </a:p>
        </p:txBody>
      </p:sp>
      <p:sp>
        <p:nvSpPr>
          <p:cNvPr id="32" name="Oval 31"/>
          <p:cNvSpPr/>
          <p:nvPr/>
        </p:nvSpPr>
        <p:spPr>
          <a:xfrm>
            <a:off x="5508104" y="2780928"/>
            <a:ext cx="576064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/>
              <a:t>11</a:t>
            </a:r>
            <a:endParaRPr lang="en-GB" sz="1600" b="1" dirty="0"/>
          </a:p>
        </p:txBody>
      </p:sp>
      <p:sp>
        <p:nvSpPr>
          <p:cNvPr id="33" name="Oval 32"/>
          <p:cNvSpPr/>
          <p:nvPr/>
        </p:nvSpPr>
        <p:spPr>
          <a:xfrm>
            <a:off x="5508104" y="3212976"/>
            <a:ext cx="576064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/>
              <a:t>12</a:t>
            </a:r>
            <a:endParaRPr lang="en-GB" sz="1600" b="1" dirty="0"/>
          </a:p>
        </p:txBody>
      </p:sp>
      <p:sp>
        <p:nvSpPr>
          <p:cNvPr id="34" name="Oval 33"/>
          <p:cNvSpPr/>
          <p:nvPr/>
        </p:nvSpPr>
        <p:spPr>
          <a:xfrm>
            <a:off x="5580112" y="3645024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8</a:t>
            </a:r>
            <a:endParaRPr lang="en-GB" sz="2400" b="1" dirty="0"/>
          </a:p>
        </p:txBody>
      </p:sp>
      <p:sp>
        <p:nvSpPr>
          <p:cNvPr id="35" name="Oval 34"/>
          <p:cNvSpPr/>
          <p:nvPr/>
        </p:nvSpPr>
        <p:spPr>
          <a:xfrm>
            <a:off x="5580112" y="4077072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2</a:t>
            </a:r>
            <a:endParaRPr lang="en-GB" sz="2400" b="1" dirty="0"/>
          </a:p>
        </p:txBody>
      </p:sp>
      <p:sp>
        <p:nvSpPr>
          <p:cNvPr id="36" name="Oval 35"/>
          <p:cNvSpPr/>
          <p:nvPr/>
        </p:nvSpPr>
        <p:spPr>
          <a:xfrm>
            <a:off x="5580112" y="4509120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1</a:t>
            </a:r>
            <a:endParaRPr lang="en-GB" sz="2400" b="1" dirty="0"/>
          </a:p>
        </p:txBody>
      </p:sp>
      <p:sp>
        <p:nvSpPr>
          <p:cNvPr id="37" name="Oval 36"/>
          <p:cNvSpPr/>
          <p:nvPr/>
        </p:nvSpPr>
        <p:spPr>
          <a:xfrm>
            <a:off x="5580112" y="4941168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7</a:t>
            </a:r>
            <a:endParaRPr lang="en-GB" sz="2400" b="1" dirty="0"/>
          </a:p>
        </p:txBody>
      </p:sp>
      <p:sp>
        <p:nvSpPr>
          <p:cNvPr id="38" name="Oval 37"/>
          <p:cNvSpPr/>
          <p:nvPr/>
        </p:nvSpPr>
        <p:spPr>
          <a:xfrm>
            <a:off x="5580112" y="5373216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6</a:t>
            </a:r>
            <a:endParaRPr lang="en-GB" sz="2400" b="1" dirty="0"/>
          </a:p>
        </p:txBody>
      </p:sp>
      <p:sp>
        <p:nvSpPr>
          <p:cNvPr id="39" name="Oval 38"/>
          <p:cNvSpPr/>
          <p:nvPr/>
        </p:nvSpPr>
        <p:spPr>
          <a:xfrm>
            <a:off x="5580112" y="5805264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4</a:t>
            </a:r>
            <a:endParaRPr lang="en-GB" sz="2400" b="1" dirty="0"/>
          </a:p>
        </p:txBody>
      </p:sp>
      <p:sp>
        <p:nvSpPr>
          <p:cNvPr id="40" name="Oval 39"/>
          <p:cNvSpPr/>
          <p:nvPr/>
        </p:nvSpPr>
        <p:spPr>
          <a:xfrm>
            <a:off x="5580112" y="6237312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5</a:t>
            </a:r>
            <a:endParaRPr lang="en-GB" sz="2400" b="1" dirty="0"/>
          </a:p>
        </p:txBody>
      </p:sp>
      <p:pic>
        <p:nvPicPr>
          <p:cNvPr id="41" name="Picture 4" descr="MC900352099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6976" y="3212976"/>
            <a:ext cx="1057024" cy="98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 cstate="print"/>
          <a:srcRect l="33662" t="21433" r="33263" b="21167"/>
          <a:stretch>
            <a:fillRect/>
          </a:stretch>
        </p:blipFill>
        <p:spPr bwMode="auto">
          <a:xfrm>
            <a:off x="7884368" y="0"/>
            <a:ext cx="1259632" cy="1229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 descr="MM900236525[1]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140968"/>
            <a:ext cx="720080" cy="823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6" descr="MM900046636[1]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0"/>
            <a:ext cx="1080120" cy="69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C900352099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445224"/>
            <a:ext cx="12890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691680" y="188640"/>
            <a:ext cx="544091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6600" dirty="0" smtClean="0"/>
              <a:t>يوم الاثنين ١١ مايو</a:t>
            </a:r>
            <a:endParaRPr lang="en-GB" sz="6600" dirty="0"/>
          </a:p>
        </p:txBody>
      </p:sp>
      <p:sp>
        <p:nvSpPr>
          <p:cNvPr id="8" name="Rectangle 7"/>
          <p:cNvSpPr/>
          <p:nvPr/>
        </p:nvSpPr>
        <p:spPr>
          <a:xfrm>
            <a:off x="611560" y="2570128"/>
            <a:ext cx="779053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/>
              <a:t>Lesson objectives: </a:t>
            </a:r>
          </a:p>
          <a:p>
            <a:endParaRPr lang="en-GB" sz="1200" b="1" dirty="0" smtClean="0"/>
          </a:p>
          <a:p>
            <a:pPr>
              <a:buFont typeface="Wingdings" pitchFamily="2" charset="2"/>
              <a:buChar char="Ø"/>
            </a:pPr>
            <a:r>
              <a:rPr lang="en-GB" sz="3600" dirty="0" smtClean="0"/>
              <a:t> </a:t>
            </a:r>
            <a:r>
              <a:rPr lang="en-GB" sz="3600" dirty="0"/>
              <a:t>T</a:t>
            </a:r>
            <a:r>
              <a:rPr lang="en-GB" sz="3600" dirty="0" smtClean="0"/>
              <a:t>alk about activities you do on holiday</a:t>
            </a:r>
            <a:endParaRPr lang="en-GB" sz="3600" dirty="0"/>
          </a:p>
        </p:txBody>
      </p:sp>
      <p:sp>
        <p:nvSpPr>
          <p:cNvPr id="9" name="Rectangle 8"/>
          <p:cNvSpPr/>
          <p:nvPr/>
        </p:nvSpPr>
        <p:spPr>
          <a:xfrm>
            <a:off x="2623803" y="1424970"/>
            <a:ext cx="38204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/>
              <a:t>Holiday activities </a:t>
            </a:r>
            <a:endParaRPr lang="en-GB" sz="4000" dirty="0"/>
          </a:p>
        </p:txBody>
      </p:sp>
      <p:pic>
        <p:nvPicPr>
          <p:cNvPr id="10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301208"/>
            <a:ext cx="928069" cy="13150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MM900236525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33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 rot="209173">
            <a:off x="3458996" y="700601"/>
            <a:ext cx="5040560" cy="14401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9600" dirty="0" smtClean="0"/>
              <a:t>إسمع وردد</a:t>
            </a:r>
            <a:endParaRPr lang="en-GB" sz="9600" dirty="0"/>
          </a:p>
        </p:txBody>
      </p:sp>
      <p:sp>
        <p:nvSpPr>
          <p:cNvPr id="10" name="Rectangle 9"/>
          <p:cNvSpPr/>
          <p:nvPr/>
        </p:nvSpPr>
        <p:spPr>
          <a:xfrm rot="21254968">
            <a:off x="4392266" y="2322736"/>
            <a:ext cx="3836199" cy="917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Listen and repeat</a:t>
            </a:r>
            <a:endParaRPr lang="en-GB" sz="4000" dirty="0"/>
          </a:p>
        </p:txBody>
      </p:sp>
      <p:pic>
        <p:nvPicPr>
          <p:cNvPr id="33804" name="Picture 12" descr="http://www.engineeringwellness.com/wp-content/uploads/2013/02/bigstock-Child-Listening-19669727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365104"/>
            <a:ext cx="2174215" cy="1451198"/>
          </a:xfrm>
          <a:prstGeom prst="rect">
            <a:avLst/>
          </a:prstGeom>
          <a:noFill/>
        </p:spPr>
      </p:pic>
      <p:pic>
        <p:nvPicPr>
          <p:cNvPr id="33806" name="Picture 14" descr="http://boldomatic.com/content/post/3yn7Xw-cfce13ddd63bdef41dde2672c784e79ef3376a24a4818e3b4649c4d2fc5d56d1/look-listen-and-repeat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140968"/>
            <a:ext cx="3416103" cy="3416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95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276872"/>
            <a:ext cx="2808312" cy="3979366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6463305" y="856457"/>
            <a:ext cx="1845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40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48264" y="1484784"/>
            <a:ext cx="649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400" b="1" dirty="0" smtClean="0">
                <a:solidFill>
                  <a:prstClr val="black"/>
                </a:solidFill>
              </a:rPr>
              <a:t>I go to</a:t>
            </a:r>
            <a:endParaRPr lang="x-none" sz="1400" b="1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6459" y="1700808"/>
            <a:ext cx="20559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err="1" smtClean="0">
                <a:solidFill>
                  <a:prstClr val="black"/>
                </a:solidFill>
              </a:rPr>
              <a:t>Attasawuq</a:t>
            </a:r>
            <a:r>
              <a:rPr lang="en-GB" sz="3200" i="1" dirty="0" smtClean="0">
                <a:solidFill>
                  <a:prstClr val="black"/>
                </a:solidFill>
              </a:rPr>
              <a:t> </a:t>
            </a:r>
            <a:endParaRPr lang="en-GB" sz="3200" i="1" dirty="0"/>
          </a:p>
        </p:txBody>
      </p:sp>
      <p:sp>
        <p:nvSpPr>
          <p:cNvPr id="14" name="Rectangle 13"/>
          <p:cNvSpPr/>
          <p:nvPr/>
        </p:nvSpPr>
        <p:spPr>
          <a:xfrm>
            <a:off x="395536" y="476672"/>
            <a:ext cx="3332964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 smtClean="0"/>
              <a:t> التسوق</a:t>
            </a:r>
            <a:endParaRPr lang="en-GB" sz="9900" dirty="0"/>
          </a:p>
        </p:txBody>
      </p:sp>
      <p:sp>
        <p:nvSpPr>
          <p:cNvPr id="15" name="Striped Right Arrow 14"/>
          <p:cNvSpPr/>
          <p:nvPr/>
        </p:nvSpPr>
        <p:spPr>
          <a:xfrm rot="10800000">
            <a:off x="4860032" y="1124744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5102" y="623731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Shopping 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06" name="Picture 34" descr="cartoon-museum"/>
          <p:cNvPicPr>
            <a:picLocks noChangeAspect="1" noChangeArrowheads="1"/>
          </p:cNvPicPr>
          <p:nvPr/>
        </p:nvPicPr>
        <p:blipFill>
          <a:blip r:embed="rId2" cstate="print"/>
          <a:srcRect r="33473"/>
          <a:stretch>
            <a:fillRect/>
          </a:stretch>
        </p:blipFill>
        <p:spPr bwMode="auto">
          <a:xfrm>
            <a:off x="1763688" y="2403496"/>
            <a:ext cx="5040560" cy="3833816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6463305" y="856457"/>
            <a:ext cx="1845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40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48264" y="1484784"/>
            <a:ext cx="649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400" b="1" dirty="0" smtClean="0">
                <a:solidFill>
                  <a:prstClr val="black"/>
                </a:solidFill>
              </a:rPr>
              <a:t>I go to</a:t>
            </a:r>
            <a:endParaRPr lang="x-none" sz="1400" b="1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92126" y="1700808"/>
            <a:ext cx="18646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smtClean="0">
                <a:solidFill>
                  <a:prstClr val="black"/>
                </a:solidFill>
              </a:rPr>
              <a:t>Al-</a:t>
            </a:r>
            <a:r>
              <a:rPr lang="en-GB" sz="3200" i="1" dirty="0" err="1" smtClean="0">
                <a:solidFill>
                  <a:prstClr val="black"/>
                </a:solidFill>
              </a:rPr>
              <a:t>mathaf</a:t>
            </a:r>
            <a:endParaRPr lang="en-GB" sz="3200" i="1" dirty="0"/>
          </a:p>
        </p:txBody>
      </p:sp>
      <p:sp>
        <p:nvSpPr>
          <p:cNvPr id="23" name="Striped Right Arrow 22"/>
          <p:cNvSpPr/>
          <p:nvPr/>
        </p:nvSpPr>
        <p:spPr>
          <a:xfrm rot="10800000">
            <a:off x="4860032" y="1124744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67544" y="620688"/>
            <a:ext cx="3547766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 smtClean="0"/>
              <a:t> المتحف</a:t>
            </a:r>
            <a:endParaRPr lang="x-none" sz="9900" dirty="0"/>
          </a:p>
        </p:txBody>
      </p:sp>
      <p:sp>
        <p:nvSpPr>
          <p:cNvPr id="25" name="Rectangle 24"/>
          <p:cNvSpPr/>
          <p:nvPr/>
        </p:nvSpPr>
        <p:spPr>
          <a:xfrm>
            <a:off x="-88102" y="6237312"/>
            <a:ext cx="1851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The museum 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04" name="Picture 32"/>
          <p:cNvPicPr>
            <a:picLocks noChangeAspect="1" noChangeArrowheads="1"/>
          </p:cNvPicPr>
          <p:nvPr/>
        </p:nvPicPr>
        <p:blipFill>
          <a:blip r:embed="rId2" cstate="print"/>
          <a:srcRect l="27956" t="30100" r="32276" b="19501"/>
          <a:stretch>
            <a:fillRect/>
          </a:stretch>
        </p:blipFill>
        <p:spPr bwMode="auto">
          <a:xfrm>
            <a:off x="2339752" y="2749558"/>
            <a:ext cx="4536504" cy="323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463305" y="856457"/>
            <a:ext cx="1845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40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48264" y="1484784"/>
            <a:ext cx="649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400" b="1" dirty="0" smtClean="0">
                <a:solidFill>
                  <a:prstClr val="black"/>
                </a:solidFill>
              </a:rPr>
              <a:t>I go to</a:t>
            </a:r>
            <a:endParaRPr lang="x-none" sz="1400" b="1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83736" y="1700808"/>
            <a:ext cx="2281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err="1" smtClean="0">
                <a:solidFill>
                  <a:prstClr val="black"/>
                </a:solidFill>
              </a:rPr>
              <a:t>Asseenimaa</a:t>
            </a:r>
            <a:r>
              <a:rPr lang="en-GB" sz="3200" i="1" dirty="0" smtClean="0">
                <a:solidFill>
                  <a:prstClr val="black"/>
                </a:solidFill>
              </a:rPr>
              <a:t> </a:t>
            </a:r>
            <a:endParaRPr lang="en-GB" sz="3200" i="1" dirty="0"/>
          </a:p>
        </p:txBody>
      </p:sp>
      <p:sp>
        <p:nvSpPr>
          <p:cNvPr id="14" name="Rectangle 13"/>
          <p:cNvSpPr/>
          <p:nvPr/>
        </p:nvSpPr>
        <p:spPr>
          <a:xfrm>
            <a:off x="539552" y="476672"/>
            <a:ext cx="3147015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 smtClean="0"/>
              <a:t> السينما</a:t>
            </a:r>
            <a:endParaRPr lang="en-GB" sz="9900" dirty="0"/>
          </a:p>
        </p:txBody>
      </p:sp>
      <p:sp>
        <p:nvSpPr>
          <p:cNvPr id="16" name="Striped Right Arrow 15"/>
          <p:cNvSpPr/>
          <p:nvPr/>
        </p:nvSpPr>
        <p:spPr>
          <a:xfrm rot="10800000">
            <a:off x="4860032" y="1124744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1158" y="6237312"/>
            <a:ext cx="1824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The cinema   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07" name="Picture 35"/>
          <p:cNvPicPr>
            <a:picLocks noChangeAspect="1" noChangeArrowheads="1"/>
          </p:cNvPicPr>
          <p:nvPr/>
        </p:nvPicPr>
        <p:blipFill>
          <a:blip r:embed="rId2" cstate="print"/>
          <a:srcRect l="19687" t="28000" r="24207" b="21601"/>
          <a:stretch>
            <a:fillRect/>
          </a:stretch>
        </p:blipFill>
        <p:spPr bwMode="auto">
          <a:xfrm>
            <a:off x="1547664" y="2780928"/>
            <a:ext cx="5616624" cy="343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467544" y="404664"/>
            <a:ext cx="2642070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>
                <a:solidFill>
                  <a:prstClr val="black"/>
                </a:solidFill>
              </a:rPr>
              <a:t>الريف</a:t>
            </a:r>
            <a:endParaRPr lang="en-GB" sz="9900" dirty="0"/>
          </a:p>
        </p:txBody>
      </p:sp>
      <p:sp>
        <p:nvSpPr>
          <p:cNvPr id="12" name="Rectangle 11"/>
          <p:cNvSpPr/>
          <p:nvPr/>
        </p:nvSpPr>
        <p:spPr>
          <a:xfrm>
            <a:off x="1314521" y="1700808"/>
            <a:ext cx="12198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err="1">
                <a:solidFill>
                  <a:prstClr val="black"/>
                </a:solidFill>
              </a:rPr>
              <a:t>A</a:t>
            </a:r>
            <a:r>
              <a:rPr lang="en-GB" sz="3200" i="1" dirty="0" err="1" smtClean="0">
                <a:solidFill>
                  <a:prstClr val="black"/>
                </a:solidFill>
              </a:rPr>
              <a:t>rreef</a:t>
            </a:r>
            <a:endParaRPr lang="en-GB" sz="3200" i="1" dirty="0"/>
          </a:p>
        </p:txBody>
      </p:sp>
      <p:sp>
        <p:nvSpPr>
          <p:cNvPr id="13" name="Rectangle 12"/>
          <p:cNvSpPr/>
          <p:nvPr/>
        </p:nvSpPr>
        <p:spPr>
          <a:xfrm>
            <a:off x="6463305" y="856457"/>
            <a:ext cx="1845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40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48264" y="1484784"/>
            <a:ext cx="649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400" b="1" dirty="0" smtClean="0">
                <a:solidFill>
                  <a:prstClr val="black"/>
                </a:solidFill>
              </a:rPr>
              <a:t>I go to</a:t>
            </a:r>
            <a:endParaRPr lang="x-none" sz="1400" b="1" dirty="0">
              <a:solidFill>
                <a:prstClr val="black"/>
              </a:solidFill>
            </a:endParaRPr>
          </a:p>
        </p:txBody>
      </p:sp>
      <p:sp>
        <p:nvSpPr>
          <p:cNvPr id="16" name="Striped Right Arrow 15"/>
          <p:cNvSpPr/>
          <p:nvPr/>
        </p:nvSpPr>
        <p:spPr>
          <a:xfrm rot="10800000">
            <a:off x="4860032" y="1124744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27245" y="6237312"/>
            <a:ext cx="22229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The countryside 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91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988840"/>
            <a:ext cx="4293102" cy="4608512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6463305" y="856457"/>
            <a:ext cx="1845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40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48264" y="1484784"/>
            <a:ext cx="649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400" b="1" dirty="0" smtClean="0">
                <a:solidFill>
                  <a:prstClr val="black"/>
                </a:solidFill>
              </a:rPr>
              <a:t>I go to</a:t>
            </a:r>
            <a:endParaRPr lang="x-none" sz="1400" b="1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90096" y="1700808"/>
            <a:ext cx="1468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smtClean="0">
                <a:solidFill>
                  <a:prstClr val="black"/>
                </a:solidFill>
              </a:rPr>
              <a:t>Al-</a:t>
            </a:r>
            <a:r>
              <a:rPr lang="en-GB" sz="3200" i="1" dirty="0" err="1" smtClean="0">
                <a:solidFill>
                  <a:prstClr val="black"/>
                </a:solidFill>
              </a:rPr>
              <a:t>jabal</a:t>
            </a:r>
            <a:endParaRPr lang="en-GB" sz="3200" i="1" dirty="0"/>
          </a:p>
        </p:txBody>
      </p:sp>
      <p:sp>
        <p:nvSpPr>
          <p:cNvPr id="14" name="Rectangle 13"/>
          <p:cNvSpPr/>
          <p:nvPr/>
        </p:nvSpPr>
        <p:spPr>
          <a:xfrm>
            <a:off x="1187624" y="404664"/>
            <a:ext cx="2688557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 smtClean="0"/>
              <a:t> الجبل</a:t>
            </a:r>
            <a:endParaRPr lang="en-GB" sz="9900" dirty="0"/>
          </a:p>
        </p:txBody>
      </p:sp>
      <p:sp>
        <p:nvSpPr>
          <p:cNvPr id="16" name="Striped Right Arrow 15"/>
          <p:cNvSpPr/>
          <p:nvPr/>
        </p:nvSpPr>
        <p:spPr>
          <a:xfrm rot="10800000">
            <a:off x="4860032" y="1124744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9956" y="6237312"/>
            <a:ext cx="19134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The mountain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99" name="Picture 27" descr="camping%20cart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564904"/>
            <a:ext cx="5581242" cy="4032448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6463305" y="856457"/>
            <a:ext cx="1845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40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95536" y="404664"/>
            <a:ext cx="2622834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>
                <a:solidFill>
                  <a:prstClr val="black"/>
                </a:solidFill>
              </a:rPr>
              <a:t>المخيم</a:t>
            </a:r>
            <a:endParaRPr lang="en-GB" sz="9900" dirty="0"/>
          </a:p>
        </p:txBody>
      </p:sp>
      <p:sp>
        <p:nvSpPr>
          <p:cNvPr id="32" name="Rectangle 31"/>
          <p:cNvSpPr/>
          <p:nvPr/>
        </p:nvSpPr>
        <p:spPr>
          <a:xfrm>
            <a:off x="6948264" y="1484784"/>
            <a:ext cx="649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400" b="1" dirty="0" smtClean="0">
                <a:solidFill>
                  <a:prstClr val="black"/>
                </a:solidFill>
              </a:rPr>
              <a:t>I go to</a:t>
            </a:r>
            <a:endParaRPr lang="x-none" sz="1400" b="1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69922" y="1700808"/>
            <a:ext cx="25090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smtClean="0">
                <a:solidFill>
                  <a:prstClr val="black"/>
                </a:solidFill>
              </a:rPr>
              <a:t>Al-</a:t>
            </a:r>
            <a:r>
              <a:rPr lang="en-GB" sz="3200" i="1" dirty="0" err="1" smtClean="0">
                <a:solidFill>
                  <a:prstClr val="black"/>
                </a:solidFill>
              </a:rPr>
              <a:t>mukhayam</a:t>
            </a:r>
            <a:endParaRPr lang="en-GB" sz="3200" i="1" dirty="0"/>
          </a:p>
        </p:txBody>
      </p:sp>
      <p:sp>
        <p:nvSpPr>
          <p:cNvPr id="36" name="Striped Right Arrow 35"/>
          <p:cNvSpPr/>
          <p:nvPr/>
        </p:nvSpPr>
        <p:spPr>
          <a:xfrm rot="10800000">
            <a:off x="4860032" y="1124744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4939" y="6237312"/>
            <a:ext cx="1902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The campsite 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01" name="Picture 29" descr="http://gnurf.net/v3/wp-content/uploads/2008/04/030-downhill-skiin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740842"/>
            <a:ext cx="4824536" cy="449647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81253" y="404664"/>
            <a:ext cx="2922595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 smtClean="0"/>
              <a:t> التزلج</a:t>
            </a:r>
            <a:endParaRPr lang="en-GB" sz="9900" dirty="0"/>
          </a:p>
        </p:txBody>
      </p:sp>
      <p:sp>
        <p:nvSpPr>
          <p:cNvPr id="13" name="Rectangle 12"/>
          <p:cNvSpPr/>
          <p:nvPr/>
        </p:nvSpPr>
        <p:spPr>
          <a:xfrm>
            <a:off x="6876256" y="764704"/>
            <a:ext cx="15359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b="1" dirty="0">
                <a:solidFill>
                  <a:prstClr val="black"/>
                </a:solidFill>
              </a:rPr>
              <a:t>أمارس</a:t>
            </a:r>
            <a:endParaRPr lang="en-GB" sz="4800" b="1" dirty="0"/>
          </a:p>
        </p:txBody>
      </p:sp>
      <p:sp>
        <p:nvSpPr>
          <p:cNvPr id="14" name="Rectangle 13"/>
          <p:cNvSpPr/>
          <p:nvPr/>
        </p:nvSpPr>
        <p:spPr>
          <a:xfrm>
            <a:off x="7159494" y="1465039"/>
            <a:ext cx="865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 smtClean="0">
                <a:solidFill>
                  <a:prstClr val="black"/>
                </a:solidFill>
              </a:rPr>
              <a:t>I practice</a:t>
            </a:r>
            <a:endParaRPr lang="en-GB" sz="1400" b="1" dirty="0"/>
          </a:p>
        </p:txBody>
      </p:sp>
      <p:sp>
        <p:nvSpPr>
          <p:cNvPr id="15" name="Rectangle 14"/>
          <p:cNvSpPr/>
          <p:nvPr/>
        </p:nvSpPr>
        <p:spPr>
          <a:xfrm>
            <a:off x="1008382" y="1700808"/>
            <a:ext cx="18321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err="1" smtClean="0">
                <a:solidFill>
                  <a:prstClr val="black"/>
                </a:solidFill>
              </a:rPr>
              <a:t>Attazalluj</a:t>
            </a:r>
            <a:r>
              <a:rPr lang="en-GB" sz="3200" i="1" dirty="0" smtClean="0">
                <a:solidFill>
                  <a:prstClr val="black"/>
                </a:solidFill>
              </a:rPr>
              <a:t> </a:t>
            </a:r>
            <a:endParaRPr lang="en-GB" sz="3200" i="1" dirty="0"/>
          </a:p>
        </p:txBody>
      </p:sp>
      <p:sp>
        <p:nvSpPr>
          <p:cNvPr id="16" name="Striped Right Arrow 15"/>
          <p:cNvSpPr/>
          <p:nvPr/>
        </p:nvSpPr>
        <p:spPr>
          <a:xfrm rot="10800000">
            <a:off x="5076056" y="1196752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17499" y="623731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Skiing 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9" name="Picture 7" descr="http://www.lacitycollege.edu/academic/departments/comsvcs/images/swim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348880"/>
            <a:ext cx="5746656" cy="36004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323528" y="476672"/>
            <a:ext cx="3134191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>
                <a:solidFill>
                  <a:prstClr val="black"/>
                </a:solidFill>
              </a:rPr>
              <a:t>السباحة</a:t>
            </a:r>
            <a:endParaRPr lang="en-GB" sz="9900" dirty="0"/>
          </a:p>
        </p:txBody>
      </p:sp>
      <p:sp>
        <p:nvSpPr>
          <p:cNvPr id="13" name="Rectangle 12"/>
          <p:cNvSpPr/>
          <p:nvPr/>
        </p:nvSpPr>
        <p:spPr>
          <a:xfrm>
            <a:off x="6876256" y="764704"/>
            <a:ext cx="15359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b="1" dirty="0">
                <a:solidFill>
                  <a:prstClr val="black"/>
                </a:solidFill>
              </a:rPr>
              <a:t>أمارس</a:t>
            </a:r>
            <a:endParaRPr lang="en-GB" sz="4800" b="1" dirty="0"/>
          </a:p>
        </p:txBody>
      </p:sp>
      <p:sp>
        <p:nvSpPr>
          <p:cNvPr id="14" name="Rectangle 13"/>
          <p:cNvSpPr/>
          <p:nvPr/>
        </p:nvSpPr>
        <p:spPr>
          <a:xfrm>
            <a:off x="7159494" y="1465039"/>
            <a:ext cx="865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 smtClean="0">
                <a:solidFill>
                  <a:prstClr val="black"/>
                </a:solidFill>
              </a:rPr>
              <a:t>I practice</a:t>
            </a:r>
            <a:endParaRPr lang="en-GB" sz="1400" b="1" dirty="0"/>
          </a:p>
        </p:txBody>
      </p:sp>
      <p:sp>
        <p:nvSpPr>
          <p:cNvPr id="15" name="Rectangle 14"/>
          <p:cNvSpPr/>
          <p:nvPr/>
        </p:nvSpPr>
        <p:spPr>
          <a:xfrm>
            <a:off x="930410" y="1700808"/>
            <a:ext cx="19880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err="1" smtClean="0">
                <a:solidFill>
                  <a:prstClr val="black"/>
                </a:solidFill>
              </a:rPr>
              <a:t>Assibaaha</a:t>
            </a:r>
            <a:r>
              <a:rPr lang="en-GB" sz="3200" i="1" dirty="0" smtClean="0">
                <a:solidFill>
                  <a:prstClr val="black"/>
                </a:solidFill>
              </a:rPr>
              <a:t> </a:t>
            </a:r>
            <a:endParaRPr lang="en-GB" sz="3200" i="1" dirty="0"/>
          </a:p>
        </p:txBody>
      </p:sp>
      <p:sp>
        <p:nvSpPr>
          <p:cNvPr id="16" name="Striped Right Arrow 15"/>
          <p:cNvSpPr/>
          <p:nvPr/>
        </p:nvSpPr>
        <p:spPr>
          <a:xfrm rot="10800000">
            <a:off x="5076056" y="1196752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4987" y="6237312"/>
            <a:ext cx="1556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Swimming 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http://sports.pppst.com/banner_sports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708920"/>
            <a:ext cx="7028165" cy="3816424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971600" y="661045"/>
            <a:ext cx="3482043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9900" dirty="0">
                <a:solidFill>
                  <a:prstClr val="black"/>
                </a:solidFill>
              </a:rPr>
              <a:t>الرياضة</a:t>
            </a:r>
            <a:endParaRPr lang="en-GB" sz="9900" dirty="0"/>
          </a:p>
        </p:txBody>
      </p:sp>
      <p:sp>
        <p:nvSpPr>
          <p:cNvPr id="13" name="Rectangle 12"/>
          <p:cNvSpPr/>
          <p:nvPr/>
        </p:nvSpPr>
        <p:spPr>
          <a:xfrm>
            <a:off x="6876256" y="764704"/>
            <a:ext cx="15359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b="1" dirty="0">
                <a:solidFill>
                  <a:prstClr val="black"/>
                </a:solidFill>
              </a:rPr>
              <a:t>أمارس</a:t>
            </a:r>
            <a:endParaRPr lang="en-GB" sz="4800" b="1" dirty="0"/>
          </a:p>
        </p:txBody>
      </p:sp>
      <p:sp>
        <p:nvSpPr>
          <p:cNvPr id="14" name="Rectangle 13"/>
          <p:cNvSpPr/>
          <p:nvPr/>
        </p:nvSpPr>
        <p:spPr>
          <a:xfrm>
            <a:off x="7159494" y="1465039"/>
            <a:ext cx="865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 smtClean="0">
                <a:solidFill>
                  <a:prstClr val="black"/>
                </a:solidFill>
              </a:rPr>
              <a:t>I practice</a:t>
            </a:r>
            <a:endParaRPr lang="en-GB" sz="1400" b="1" dirty="0"/>
          </a:p>
        </p:txBody>
      </p:sp>
      <p:sp>
        <p:nvSpPr>
          <p:cNvPr id="15" name="Rectangle 14"/>
          <p:cNvSpPr/>
          <p:nvPr/>
        </p:nvSpPr>
        <p:spPr>
          <a:xfrm>
            <a:off x="1009470" y="1700808"/>
            <a:ext cx="1829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i="1" dirty="0" err="1" smtClean="0">
                <a:solidFill>
                  <a:prstClr val="black"/>
                </a:solidFill>
              </a:rPr>
              <a:t>Arryaada</a:t>
            </a:r>
            <a:r>
              <a:rPr lang="en-GB" sz="3200" i="1" dirty="0" smtClean="0">
                <a:solidFill>
                  <a:prstClr val="black"/>
                </a:solidFill>
              </a:rPr>
              <a:t> </a:t>
            </a:r>
            <a:endParaRPr lang="en-GB" sz="3200" i="1" dirty="0"/>
          </a:p>
        </p:txBody>
      </p:sp>
      <p:sp>
        <p:nvSpPr>
          <p:cNvPr id="16" name="Striped Right Arrow 15"/>
          <p:cNvSpPr/>
          <p:nvPr/>
        </p:nvSpPr>
        <p:spPr>
          <a:xfrm rot="10800000">
            <a:off x="5076056" y="1196752"/>
            <a:ext cx="1368152" cy="360040"/>
          </a:xfrm>
          <a:prstGeom prst="strip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53566" y="6237312"/>
            <a:ext cx="918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i="1" dirty="0" smtClean="0">
                <a:solidFill>
                  <a:prstClr val="black"/>
                </a:solidFill>
              </a:rPr>
              <a:t>Sport </a:t>
            </a:r>
            <a:endParaRPr lang="en-GB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cdn-www.i-am-bored.com/media/thumbnails/Game-Time-Wordmark%5b1%5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8020050" cy="4343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http://sports.pppst.com/banner_sports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60648"/>
            <a:ext cx="2792785" cy="1516534"/>
          </a:xfrm>
          <a:prstGeom prst="rect">
            <a:avLst/>
          </a:prstGeom>
          <a:noFill/>
        </p:spPr>
      </p:pic>
      <p:pic>
        <p:nvPicPr>
          <p:cNvPr id="28679" name="Picture 7" descr="http://www.lacitycollege.edu/academic/departments/comsvcs/images/swim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260648"/>
            <a:ext cx="1944216" cy="1218092"/>
          </a:xfrm>
          <a:prstGeom prst="rect">
            <a:avLst/>
          </a:prstGeom>
          <a:noFill/>
        </p:spPr>
      </p:pic>
      <p:pic>
        <p:nvPicPr>
          <p:cNvPr id="28691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4293096"/>
            <a:ext cx="2150710" cy="2308721"/>
          </a:xfrm>
          <a:prstGeom prst="rect">
            <a:avLst/>
          </a:prstGeom>
          <a:noFill/>
        </p:spPr>
      </p:pic>
      <p:pic>
        <p:nvPicPr>
          <p:cNvPr id="28695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1988840"/>
            <a:ext cx="1516522" cy="2148905"/>
          </a:xfrm>
          <a:prstGeom prst="rect">
            <a:avLst/>
          </a:prstGeom>
          <a:noFill/>
        </p:spPr>
      </p:pic>
      <p:pic>
        <p:nvPicPr>
          <p:cNvPr id="28699" name="Picture 27" descr="camping%20cartoo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4725144"/>
            <a:ext cx="2391961" cy="1728192"/>
          </a:xfrm>
          <a:prstGeom prst="rect">
            <a:avLst/>
          </a:prstGeom>
          <a:noFill/>
        </p:spPr>
      </p:pic>
      <p:pic>
        <p:nvPicPr>
          <p:cNvPr id="28701" name="Picture 29" descr="http://gnurf.net/v3/wp-content/uploads/2008/04/030-downhill-skiing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552" y="260648"/>
            <a:ext cx="1749290" cy="1630339"/>
          </a:xfrm>
          <a:prstGeom prst="rect">
            <a:avLst/>
          </a:prstGeom>
          <a:noFill/>
        </p:spPr>
      </p:pic>
      <p:pic>
        <p:nvPicPr>
          <p:cNvPr id="28704" name="Picture 32"/>
          <p:cNvPicPr>
            <a:picLocks noChangeAspect="1" noChangeArrowheads="1"/>
          </p:cNvPicPr>
          <p:nvPr/>
        </p:nvPicPr>
        <p:blipFill>
          <a:blip r:embed="rId11" cstate="print"/>
          <a:srcRect l="27956" t="30100" r="32276" b="19501"/>
          <a:stretch>
            <a:fillRect/>
          </a:stretch>
        </p:blipFill>
        <p:spPr bwMode="auto">
          <a:xfrm>
            <a:off x="6588224" y="2276872"/>
            <a:ext cx="2304256" cy="164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6" name="Picture 34" descr="cartoon-museum"/>
          <p:cNvPicPr>
            <a:picLocks noChangeAspect="1" noChangeArrowheads="1"/>
          </p:cNvPicPr>
          <p:nvPr/>
        </p:nvPicPr>
        <p:blipFill>
          <a:blip r:embed="rId12" cstate="print"/>
          <a:srcRect r="33473"/>
          <a:stretch>
            <a:fillRect/>
          </a:stretch>
        </p:blipFill>
        <p:spPr bwMode="auto">
          <a:xfrm>
            <a:off x="3059832" y="1988840"/>
            <a:ext cx="2736304" cy="2081214"/>
          </a:xfrm>
          <a:prstGeom prst="rect">
            <a:avLst/>
          </a:prstGeom>
          <a:noFill/>
        </p:spPr>
      </p:pic>
      <p:pic>
        <p:nvPicPr>
          <p:cNvPr id="28707" name="Picture 35"/>
          <p:cNvPicPr>
            <a:picLocks noChangeAspect="1" noChangeArrowheads="1"/>
          </p:cNvPicPr>
          <p:nvPr/>
        </p:nvPicPr>
        <p:blipFill>
          <a:blip r:embed="rId13" cstate="print"/>
          <a:srcRect l="19687" t="28000" r="24207" b="21601"/>
          <a:stretch>
            <a:fillRect/>
          </a:stretch>
        </p:blipFill>
        <p:spPr bwMode="auto">
          <a:xfrm>
            <a:off x="179512" y="4365104"/>
            <a:ext cx="3384376" cy="20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http://sports.pppst.com/banner_sports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68544" y="455343"/>
            <a:ext cx="4680520" cy="2541609"/>
          </a:xfrm>
          <a:prstGeom prst="rect">
            <a:avLst/>
          </a:prstGeom>
          <a:noFill/>
        </p:spPr>
      </p:pic>
      <p:pic>
        <p:nvPicPr>
          <p:cNvPr id="28679" name="Picture 7" descr="http://www.lacitycollege.edu/academic/departments/comsvcs/images/swim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-3170595"/>
            <a:ext cx="4032448" cy="2526413"/>
          </a:xfrm>
          <a:prstGeom prst="rect">
            <a:avLst/>
          </a:prstGeom>
          <a:noFill/>
        </p:spPr>
      </p:pic>
      <p:pic>
        <p:nvPicPr>
          <p:cNvPr id="28691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6858000"/>
            <a:ext cx="2150710" cy="2308721"/>
          </a:xfrm>
          <a:prstGeom prst="rect">
            <a:avLst/>
          </a:prstGeom>
          <a:noFill/>
        </p:spPr>
      </p:pic>
      <p:pic>
        <p:nvPicPr>
          <p:cNvPr id="28695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628800" y="764420"/>
            <a:ext cx="2380618" cy="3373325"/>
          </a:xfrm>
          <a:prstGeom prst="rect">
            <a:avLst/>
          </a:prstGeom>
          <a:noFill/>
        </p:spPr>
      </p:pic>
      <p:pic>
        <p:nvPicPr>
          <p:cNvPr id="28699" name="Picture 27" descr="camping%20cartoo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32440" y="6858000"/>
            <a:ext cx="3227183" cy="2331640"/>
          </a:xfrm>
          <a:prstGeom prst="rect">
            <a:avLst/>
          </a:prstGeom>
          <a:noFill/>
        </p:spPr>
      </p:pic>
      <p:pic>
        <p:nvPicPr>
          <p:cNvPr id="28701" name="Picture 29" descr="http://gnurf.net/v3/wp-content/uploads/2008/04/030-downhill-skiing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749290" y="-2469566"/>
            <a:ext cx="2360850" cy="2200313"/>
          </a:xfrm>
          <a:prstGeom prst="rect">
            <a:avLst/>
          </a:prstGeom>
          <a:noFill/>
        </p:spPr>
      </p:pic>
      <p:pic>
        <p:nvPicPr>
          <p:cNvPr id="28704" name="Picture 32"/>
          <p:cNvPicPr>
            <a:picLocks noChangeAspect="1" noChangeArrowheads="1"/>
          </p:cNvPicPr>
          <p:nvPr/>
        </p:nvPicPr>
        <p:blipFill>
          <a:blip r:embed="rId11" cstate="print"/>
          <a:srcRect l="27956" t="30100" r="32276" b="19501"/>
          <a:stretch>
            <a:fillRect/>
          </a:stretch>
        </p:blipFill>
        <p:spPr bwMode="auto">
          <a:xfrm>
            <a:off x="10044607" y="3501008"/>
            <a:ext cx="4709113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6" name="Picture 34" descr="cartoon-museum"/>
          <p:cNvPicPr>
            <a:picLocks noChangeAspect="1" noChangeArrowheads="1"/>
          </p:cNvPicPr>
          <p:nvPr/>
        </p:nvPicPr>
        <p:blipFill>
          <a:blip r:embed="rId12" cstate="print"/>
          <a:srcRect r="33473"/>
          <a:stretch>
            <a:fillRect/>
          </a:stretch>
        </p:blipFill>
        <p:spPr bwMode="auto">
          <a:xfrm>
            <a:off x="7020272" y="-3123728"/>
            <a:ext cx="3777712" cy="2873302"/>
          </a:xfrm>
          <a:prstGeom prst="rect">
            <a:avLst/>
          </a:prstGeom>
          <a:noFill/>
        </p:spPr>
      </p:pic>
      <p:pic>
        <p:nvPicPr>
          <p:cNvPr id="28707" name="Picture 35"/>
          <p:cNvPicPr>
            <a:picLocks noChangeAspect="1" noChangeArrowheads="1"/>
          </p:cNvPicPr>
          <p:nvPr/>
        </p:nvPicPr>
        <p:blipFill>
          <a:blip r:embed="rId13" cstate="print"/>
          <a:srcRect l="19687" t="28000" r="24207" b="21601"/>
          <a:stretch>
            <a:fillRect/>
          </a:stretch>
        </p:blipFill>
        <p:spPr bwMode="auto">
          <a:xfrm>
            <a:off x="-4573016" y="4060819"/>
            <a:ext cx="4573016" cy="2797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cdn-www.i-am-bored.com/media/thumbnails/Game-Time-Wordmark%5b1%5d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24328" y="5877272"/>
            <a:ext cx="1323306" cy="716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77778E-6 C -0.37986 0.30879 -0.75972 0.61759 -0.75625 0.74421 C -0.75278 0.87129 -0.03646 0.82407 0.02083 0.7611 C 0.07813 0.69814 -0.28715 0.40717 -0.4125 0.36643 C -0.53785 0.32592 -0.73056 0.39652 -0.73125 0.51666 C -0.73194 0.63634 -0.52708 0.98495 -0.41667 1.0861 C -0.30625 1.1868 -0.12951 1.21643 -0.06875 1.12198 C -0.00799 1.02754 0.04688 0.57083 -0.05208 0.51944 C -0.15104 0.46805 -0.54479 0.69305 -0.6625 0.81365 C -0.78021 0.93448 -0.83229 1.18055 -0.75833 1.24444 C -0.68437 1.30833 -0.41736 1.37731 -0.21875 1.19722 C -0.02014 1.01712 0.61319 0.29583 0.43333 0.16388 C 0.25347 0.03194 -1.29618 0.18935 -1.29792 0.40555 C -1.29965 0.62175 -0.43837 1.04143 0.42292 1.46087 " pathEditMode="relative" ptsTypes="aaaaaaaaaaaaaA">
                                      <p:cBhvr>
                                        <p:cTn id="6" dur="3000" fill="hold"/>
                                        <p:tgtEl>
                                          <p:spTgt spid="28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C -0.67691 -0.37245 -1.35382 -0.74445 -1.48542 -0.79722 C -1.61702 -0.85 -0.88889 -0.4375 -0.78959 -0.31667 C -0.69028 -0.19583 -0.9125 -0.04306 -0.88959 -0.07245 C -0.86667 -0.10139 -0.63438 -0.40093 -0.65209 -0.49167 C -0.66979 -0.58264 -0.90903 -0.66296 -0.99584 -0.61667 C -1.08264 -0.57037 -1.17604 -0.32824 -1.17292 -0.21412 C -1.16979 -0.09954 -1.11528 0.1 -0.97709 0.06944 C -0.83889 0.03889 -0.43195 -0.29815 -0.34375 -0.39722 C -0.25556 -0.4963 -0.32709 -0.54792 -0.44792 -0.525 C -0.56875 -0.50232 -1.06528 -0.38333 -1.06875 -0.26111 C -1.07223 -0.13889 -0.57639 0.18842 -0.46875 0.20833 C -0.36111 0.22824 -0.23959 0.06204 -0.42292 -0.14167 C -0.60625 -0.3456 -1.0875 -0.67986 -1.56875 -1.01389 " pathEditMode="relative" ptsTypes="aaaaaaaaaaaaaA">
                                      <p:cBhvr>
                                        <p:cTn id="10" dur="30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6.66667E-6 C -0.73385 0.12825 -1.46771 0.25649 -1.49792 0.18334 C -1.52813 0.11019 -0.21493 -0.49305 -0.18125 -0.43888 C -0.14757 -0.38472 -1.27205 0.27501 -1.29583 0.50834 C -1.31944 0.74167 -0.35243 1.1426 -0.32292 0.96112 C -0.2934 0.77964 -0.91806 -0.46898 -1.11875 -0.58055 C -1.31944 -0.69212 -1.45 0.03843 -1.52708 0.29167 C -1.60417 0.54491 -1.85417 1.08195 -1.58125 0.93889 C -1.30833 0.79584 -0.59896 0.11459 0.11042 -0.56666 " pathEditMode="relative" ptsTypes="aaaaaaaaA">
                                      <p:cBhvr>
                                        <p:cTn id="14" dur="3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59259E-6 C 0.60156 0.77454 1.20313 1.54907 1.46667 1.53889 C 1.73021 1.5287 1.83438 -0.0625 1.58125 -0.06111 C 1.32813 -0.05972 0.21701 1.56157 -0.05208 1.54722 C -0.32118 1.53287 -0.19132 -0.1537 -0.03333 -0.14722 C 0.12465 -0.14074 0.67049 1.57407 0.89566 1.58611 C 1.12118 1.59815 1.44479 -0.0662 1.31875 -0.075 C 1.19271 -0.0838 0.66615 0.72477 0.13958 1.53333 " pathEditMode="relative" ptsTypes="aaaaaaaA">
                                      <p:cBhvr>
                                        <p:cTn id="18" dur="30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-8.14815E-6 C -0.21926 0.36319 -0.43853 0.72661 -0.47291 0.81921 C -0.50728 0.9118 -0.24583 0.5162 -0.20624 0.55555 C -0.16666 0.5949 -0.2684 1.0699 -0.23541 1.05555 C -0.20242 1.0412 -0.04999 0.48101 -0.00833 0.46921 C 0.03334 0.45786 -0.01666 0.98333 0.01459 0.98611 C 0.04584 0.98888 0.1441 0.50185 0.17917 0.48611 C 0.21424 0.47036 0.2014 0.9037 0.22501 0.89166 C 0.24862 0.87962 0.30313 0.40949 0.32084 0.41388 C 0.33855 0.41805 0.24167 0.91134 0.33126 0.91666 C 0.42084 0.92175 0.87292 0.47291 0.85834 0.44444 C 0.84376 0.41574 0.36528 0.6537 0.24376 0.74444 C 0.12223 0.83518 0.18265 1.07036 0.12917 0.98888 C 0.0757 0.90717 -0.01631 0.26388 -0.07708 0.25555 C -0.13784 0.24722 -0.19791 0.90555 -0.23541 0.93865 C -0.27291 0.97222 -0.22048 0.35416 -0.30208 0.45555 C -0.38367 0.55694 -0.65485 1.36527 -0.72499 1.54722 " pathEditMode="relative" ptsTypes="aaaaaaaaaaaaaaaaA">
                                      <p:cBhvr>
                                        <p:cTn id="22" dur="3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3.7037E-7 C 0.25851 -0.4382 0.51667 -0.87639 0.40035 -0.86389 C 0.28403 -0.85139 -0.6941 -0.11065 -0.69774 0.075 C -0.70104 0.26065 0.41146 0.36342 0.37951 0.25 C 0.34757 0.13657 -0.68924 -0.35695 -0.88924 -0.60556 C -1.08941 -0.85417 -0.77361 -1.1 -0.82049 -1.24167 C -0.86736 -1.38334 -1.36111 -1.67408 -1.17049 -1.45556 C -0.97986 -1.23681 -0.3283 -0.5838 0.32326 0.06944 " pathEditMode="relative" ptsTypes="aaaaaaaA">
                                      <p:cBhvr>
                                        <p:cTn id="26" dur="30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5.18519E-6 C -0.01701 -0.82316 -0.03403 -1.6463 0.02708 -1.6389 C 0.08819 -1.63149 0.23611 0.03749 0.36667 0.04444 C 0.49722 0.05138 0.97604 -1.6014 0.81042 -1.59723 C 0.64479 -1.59306 -0.39132 -0.20603 -0.62708 0.06944 C -0.86285 0.3449 -0.73351 0.20022 -0.60417 0.05555 " pathEditMode="relative" ptsTypes="aaaaaA">
                                      <p:cBhvr>
                                        <p:cTn id="30" dur="3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7.40741E-7 C 0.86024 -0.59468 1.72083 -1.18935 1.73542 -1.125 C 1.75 -1.06065 0.33177 0.40139 0.0875 0.38611 C -0.15729 0.37083 0.12639 -1.22732 0.26667 -1.21667 C 0.40694 -1.20602 0.70312 0.44583 0.92917 0.45 C 1.15503 0.45417 1.77396 -1.18611 1.62274 -1.19167 C 1.47187 -1.19722 0.74705 -0.39028 0.02292 0.41667 " pathEditMode="relative" rAng="0" ptsTypes="aaaaaaA">
                                      <p:cBhvr>
                                        <p:cTn id="34" dur="3000" fill="hold"/>
                                        <p:tgtEl>
                                          <p:spTgt spid="28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8" y="-3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79 0.46203 C 0.19062 0.11967 0.36146 -0.22269 0.43021 -0.23797 C 0.49896 -0.25324 0.39305 0.38333 0.43229 0.37037 C 0.47153 0.3574 0.6243 -0.29491 0.66562 -0.31574 C 0.70694 -0.33658 0.64792 0.24028 0.68021 0.24537 C 0.7125 0.25046 0.83854 -0.31806 0.85937 -0.28519 C 0.88021 -0.25232 0.78611 0.42963 0.80521 0.44259 C 0.8243 0.45555 0.93819 -0.19584 0.97396 -0.20741 C 1.00972 -0.21898 0.97917 0.36713 1.01979 0.37315 C 1.06042 0.37916 1.22326 -0.20047 1.21771 -0.1713 C 1.21215 -0.14213 1.09062 0.66157 0.98646 0.54815 C 0.88229 0.43472 0.48298 -0.86297 0.59271 -0.85185 C 0.70243 -0.84074 1.7309 0.3449 1.64479 0.61481 C 1.55868 0.88472 0.34896 0.96111 0.07604 0.76759 C -0.19688 0.57407 -0.27153 -0.5625 0.00746 -0.5463 C 0.28611 -0.5301 1.01753 0.16736 1.74896 0.86481 " pathEditMode="relative" ptsTypes="aaaaaaaaaaaaaaaA">
                                      <p:cBhvr>
                                        <p:cTn id="38" dur="3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cdn-www.i-am-bored.com/media/thumbnails/Game-Time-Wordmark%5b1%5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92696"/>
            <a:ext cx="8020050" cy="4343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71800" y="5229200"/>
            <a:ext cx="37587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Beat the teacher 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http://sports.pppst.com/banner_sports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60648"/>
            <a:ext cx="2792785" cy="1516534"/>
          </a:xfrm>
          <a:prstGeom prst="rect">
            <a:avLst/>
          </a:prstGeom>
          <a:noFill/>
        </p:spPr>
      </p:pic>
      <p:pic>
        <p:nvPicPr>
          <p:cNvPr id="28679" name="Picture 7" descr="http://www.lacitycollege.edu/academic/departments/comsvcs/images/swim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260648"/>
            <a:ext cx="1944216" cy="1218092"/>
          </a:xfrm>
          <a:prstGeom prst="rect">
            <a:avLst/>
          </a:prstGeom>
          <a:noFill/>
        </p:spPr>
      </p:pic>
      <p:pic>
        <p:nvPicPr>
          <p:cNvPr id="28691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4293096"/>
            <a:ext cx="2150710" cy="2308721"/>
          </a:xfrm>
          <a:prstGeom prst="rect">
            <a:avLst/>
          </a:prstGeom>
          <a:noFill/>
        </p:spPr>
      </p:pic>
      <p:pic>
        <p:nvPicPr>
          <p:cNvPr id="28695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1988840"/>
            <a:ext cx="1516522" cy="2148905"/>
          </a:xfrm>
          <a:prstGeom prst="rect">
            <a:avLst/>
          </a:prstGeom>
          <a:noFill/>
        </p:spPr>
      </p:pic>
      <p:pic>
        <p:nvPicPr>
          <p:cNvPr id="28699" name="Picture 27" descr="camping%20cartoo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4725144"/>
            <a:ext cx="2391961" cy="1728192"/>
          </a:xfrm>
          <a:prstGeom prst="rect">
            <a:avLst/>
          </a:prstGeom>
          <a:noFill/>
        </p:spPr>
      </p:pic>
      <p:pic>
        <p:nvPicPr>
          <p:cNvPr id="28701" name="Picture 29" descr="http://gnurf.net/v3/wp-content/uploads/2008/04/030-downhill-skiing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552" y="260648"/>
            <a:ext cx="1749290" cy="1630339"/>
          </a:xfrm>
          <a:prstGeom prst="rect">
            <a:avLst/>
          </a:prstGeom>
          <a:noFill/>
        </p:spPr>
      </p:pic>
      <p:pic>
        <p:nvPicPr>
          <p:cNvPr id="28704" name="Picture 32"/>
          <p:cNvPicPr>
            <a:picLocks noChangeAspect="1" noChangeArrowheads="1"/>
          </p:cNvPicPr>
          <p:nvPr/>
        </p:nvPicPr>
        <p:blipFill>
          <a:blip r:embed="rId11" cstate="print"/>
          <a:srcRect l="27956" t="30100" r="32276" b="19501"/>
          <a:stretch>
            <a:fillRect/>
          </a:stretch>
        </p:blipFill>
        <p:spPr bwMode="auto">
          <a:xfrm>
            <a:off x="6588224" y="2276872"/>
            <a:ext cx="2304256" cy="164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6" name="Picture 34" descr="cartoon-museum"/>
          <p:cNvPicPr>
            <a:picLocks noChangeAspect="1" noChangeArrowheads="1"/>
          </p:cNvPicPr>
          <p:nvPr/>
        </p:nvPicPr>
        <p:blipFill>
          <a:blip r:embed="rId12" cstate="print"/>
          <a:srcRect r="33473"/>
          <a:stretch>
            <a:fillRect/>
          </a:stretch>
        </p:blipFill>
        <p:spPr bwMode="auto">
          <a:xfrm>
            <a:off x="3059832" y="1988840"/>
            <a:ext cx="2736304" cy="2081214"/>
          </a:xfrm>
          <a:prstGeom prst="rect">
            <a:avLst/>
          </a:prstGeom>
          <a:noFill/>
        </p:spPr>
      </p:pic>
      <p:pic>
        <p:nvPicPr>
          <p:cNvPr id="28707" name="Picture 35"/>
          <p:cNvPicPr>
            <a:picLocks noChangeAspect="1" noChangeArrowheads="1"/>
          </p:cNvPicPr>
          <p:nvPr/>
        </p:nvPicPr>
        <p:blipFill>
          <a:blip r:embed="rId13" cstate="print"/>
          <a:srcRect l="19687" t="28000" r="24207" b="21601"/>
          <a:stretch>
            <a:fillRect/>
          </a:stretch>
        </p:blipFill>
        <p:spPr bwMode="auto">
          <a:xfrm>
            <a:off x="179512" y="4365104"/>
            <a:ext cx="3384376" cy="20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91546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Listen to these people talking about what they do on  </a:t>
            </a:r>
          </a:p>
          <a:p>
            <a:r>
              <a:rPr lang="en-GB" sz="3200" dirty="0" smtClean="0"/>
              <a:t>holiday and show the correct picture.</a:t>
            </a:r>
            <a:endParaRPr lang="en-GB" sz="3200" dirty="0"/>
          </a:p>
        </p:txBody>
      </p:sp>
      <p:pic>
        <p:nvPicPr>
          <p:cNvPr id="5" name="Picture 5" descr="http://sports.pppst.com/banner_sports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284984"/>
            <a:ext cx="2096918" cy="1138665"/>
          </a:xfrm>
          <a:prstGeom prst="rect">
            <a:avLst/>
          </a:prstGeom>
          <a:noFill/>
        </p:spPr>
      </p:pic>
      <p:pic>
        <p:nvPicPr>
          <p:cNvPr id="6" name="Picture 7" descr="http://www.lacitycollege.edu/academic/departments/comsvcs/images/swim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3140968"/>
            <a:ext cx="1921682" cy="1203974"/>
          </a:xfrm>
          <a:prstGeom prst="rect">
            <a:avLst/>
          </a:prstGeom>
          <a:noFill/>
        </p:spPr>
      </p:pic>
      <p:pic>
        <p:nvPicPr>
          <p:cNvPr id="7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999335">
            <a:off x="4511776" y="4835163"/>
            <a:ext cx="1403684" cy="1915412"/>
          </a:xfrm>
          <a:prstGeom prst="rect">
            <a:avLst/>
          </a:prstGeom>
          <a:noFill/>
        </p:spPr>
      </p:pic>
      <p:pic>
        <p:nvPicPr>
          <p:cNvPr id="8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365104"/>
            <a:ext cx="1368152" cy="1938666"/>
          </a:xfrm>
          <a:prstGeom prst="rect">
            <a:avLst/>
          </a:prstGeom>
          <a:noFill/>
        </p:spPr>
      </p:pic>
      <p:pic>
        <p:nvPicPr>
          <p:cNvPr id="9" name="Picture 27" descr="camping%20cartoo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3594" y="4903724"/>
            <a:ext cx="2014869" cy="1477604"/>
          </a:xfrm>
          <a:prstGeom prst="rect">
            <a:avLst/>
          </a:prstGeom>
          <a:noFill/>
        </p:spPr>
      </p:pic>
      <p:pic>
        <p:nvPicPr>
          <p:cNvPr id="10" name="Picture 29" descr="http://gnurf.net/v3/wp-content/uploads/2008/04/030-downhill-skiing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552" y="2276872"/>
            <a:ext cx="1587056" cy="1368152"/>
          </a:xfrm>
          <a:prstGeom prst="rect">
            <a:avLst/>
          </a:prstGeom>
          <a:noFill/>
        </p:spPr>
      </p:pic>
      <p:pic>
        <p:nvPicPr>
          <p:cNvPr id="11" name="Picture 32"/>
          <p:cNvPicPr>
            <a:picLocks noChangeAspect="1" noChangeArrowheads="1"/>
          </p:cNvPicPr>
          <p:nvPr/>
        </p:nvPicPr>
        <p:blipFill>
          <a:blip r:embed="rId11" cstate="print"/>
          <a:srcRect l="27956" t="30100" r="32276" b="19501"/>
          <a:stretch>
            <a:fillRect/>
          </a:stretch>
        </p:blipFill>
        <p:spPr bwMode="auto">
          <a:xfrm>
            <a:off x="1907704" y="4869160"/>
            <a:ext cx="1981810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4" descr="cartoon-museum"/>
          <p:cNvPicPr>
            <a:picLocks noChangeAspect="1" noChangeArrowheads="1"/>
          </p:cNvPicPr>
          <p:nvPr/>
        </p:nvPicPr>
        <p:blipFill>
          <a:blip r:embed="rId12" cstate="print"/>
          <a:srcRect r="33473"/>
          <a:stretch>
            <a:fillRect/>
          </a:stretch>
        </p:blipFill>
        <p:spPr bwMode="auto">
          <a:xfrm>
            <a:off x="6732240" y="1340768"/>
            <a:ext cx="1915412" cy="1373600"/>
          </a:xfrm>
          <a:prstGeom prst="rect">
            <a:avLst/>
          </a:prstGeom>
          <a:noFill/>
        </p:spPr>
      </p:pic>
      <p:pic>
        <p:nvPicPr>
          <p:cNvPr id="13" name="Picture 35"/>
          <p:cNvPicPr>
            <a:picLocks noChangeAspect="1" noChangeArrowheads="1"/>
          </p:cNvPicPr>
          <p:nvPr/>
        </p:nvPicPr>
        <p:blipFill>
          <a:blip r:embed="rId13" cstate="print"/>
          <a:srcRect l="19687" t="28000" r="24207" b="21601"/>
          <a:stretch>
            <a:fillRect/>
          </a:stretch>
        </p:blipFill>
        <p:spPr bwMode="auto">
          <a:xfrm>
            <a:off x="2555776" y="1412776"/>
            <a:ext cx="197013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MM900236525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33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 rot="209173">
            <a:off x="3458996" y="700601"/>
            <a:ext cx="5040560" cy="14401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9600" dirty="0" smtClean="0"/>
              <a:t>إسمع وأكتب</a:t>
            </a:r>
            <a:endParaRPr lang="en-GB" sz="9600" dirty="0"/>
          </a:p>
        </p:txBody>
      </p:sp>
      <p:sp>
        <p:nvSpPr>
          <p:cNvPr id="10" name="Rectangle 9"/>
          <p:cNvSpPr/>
          <p:nvPr/>
        </p:nvSpPr>
        <p:spPr>
          <a:xfrm rot="21254968">
            <a:off x="4392266" y="2322736"/>
            <a:ext cx="3836199" cy="917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Listen and write</a:t>
            </a:r>
            <a:endParaRPr lang="en-GB" sz="4000" dirty="0"/>
          </a:p>
        </p:txBody>
      </p:sp>
      <p:pic>
        <p:nvPicPr>
          <p:cNvPr id="33804" name="Picture 12" descr="http://www.engineeringwellness.com/wp-content/uploads/2013/02/bigstock-Child-Listening-19669727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861048"/>
            <a:ext cx="3600400" cy="24031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 descr="http://sports.pppst.com/banner_sports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3933056"/>
            <a:ext cx="1805983" cy="980682"/>
          </a:xfrm>
          <a:prstGeom prst="rect">
            <a:avLst/>
          </a:prstGeom>
          <a:noFill/>
        </p:spPr>
      </p:pic>
      <p:pic>
        <p:nvPicPr>
          <p:cNvPr id="17" name="Picture 7" descr="http://www.lacitycollege.edu/academic/departments/comsvcs/images/swim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5373216"/>
            <a:ext cx="1656184" cy="1152128"/>
          </a:xfrm>
          <a:prstGeom prst="rect">
            <a:avLst/>
          </a:prstGeom>
          <a:noFill/>
        </p:spPr>
      </p:pic>
      <p:pic>
        <p:nvPicPr>
          <p:cNvPr id="18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5085184"/>
            <a:ext cx="1390778" cy="1492957"/>
          </a:xfrm>
          <a:prstGeom prst="rect">
            <a:avLst/>
          </a:prstGeom>
          <a:noFill/>
        </p:spPr>
      </p:pic>
      <p:pic>
        <p:nvPicPr>
          <p:cNvPr id="19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83814" y="3501008"/>
            <a:ext cx="980674" cy="1389611"/>
          </a:xfrm>
          <a:prstGeom prst="rect">
            <a:avLst/>
          </a:prstGeom>
          <a:noFill/>
        </p:spPr>
      </p:pic>
      <p:pic>
        <p:nvPicPr>
          <p:cNvPr id="20" name="Picture 27" descr="camping%20cartoo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3861048"/>
            <a:ext cx="1546786" cy="1117553"/>
          </a:xfrm>
          <a:prstGeom prst="rect">
            <a:avLst/>
          </a:prstGeom>
          <a:noFill/>
        </p:spPr>
      </p:pic>
      <p:pic>
        <p:nvPicPr>
          <p:cNvPr id="21" name="Picture 29" descr="http://gnurf.net/v3/wp-content/uploads/2008/04/030-downhill-skiing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520" y="3861048"/>
            <a:ext cx="1131196" cy="1054275"/>
          </a:xfrm>
          <a:prstGeom prst="rect">
            <a:avLst/>
          </a:prstGeom>
          <a:noFill/>
        </p:spPr>
      </p:pic>
      <p:pic>
        <p:nvPicPr>
          <p:cNvPr id="22" name="Picture 32"/>
          <p:cNvPicPr>
            <a:picLocks noChangeAspect="1" noChangeArrowheads="1"/>
          </p:cNvPicPr>
          <p:nvPr/>
        </p:nvPicPr>
        <p:blipFill>
          <a:blip r:embed="rId12" cstate="print"/>
          <a:srcRect l="27956" t="30100" r="32276" b="19501"/>
          <a:stretch>
            <a:fillRect/>
          </a:stretch>
        </p:blipFill>
        <p:spPr bwMode="auto">
          <a:xfrm>
            <a:off x="4378074" y="3933056"/>
            <a:ext cx="1490070" cy="106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4" descr="cartoon-museum"/>
          <p:cNvPicPr>
            <a:picLocks noChangeAspect="1" noChangeArrowheads="1"/>
          </p:cNvPicPr>
          <p:nvPr/>
        </p:nvPicPr>
        <p:blipFill>
          <a:blip r:embed="rId13" cstate="print"/>
          <a:srcRect r="33473"/>
          <a:stretch>
            <a:fillRect/>
          </a:stretch>
        </p:blipFill>
        <p:spPr bwMode="auto">
          <a:xfrm>
            <a:off x="4320049" y="5301208"/>
            <a:ext cx="1769459" cy="1345838"/>
          </a:xfrm>
          <a:prstGeom prst="rect">
            <a:avLst/>
          </a:prstGeom>
          <a:noFill/>
        </p:spPr>
      </p:pic>
      <p:pic>
        <p:nvPicPr>
          <p:cNvPr id="24" name="Picture 35"/>
          <p:cNvPicPr>
            <a:picLocks noChangeAspect="1" noChangeArrowheads="1"/>
          </p:cNvPicPr>
          <p:nvPr/>
        </p:nvPicPr>
        <p:blipFill>
          <a:blip r:embed="rId14" cstate="print"/>
          <a:srcRect l="19687" t="28000" r="24207" b="21601"/>
          <a:stretch>
            <a:fillRect/>
          </a:stretch>
        </p:blipFill>
        <p:spPr bwMode="auto">
          <a:xfrm>
            <a:off x="6775947" y="5229200"/>
            <a:ext cx="2188541" cy="1338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 descr="http://remarketingmarketing.com/wp-content/uploads/2012/06/Listen_57340113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08304" y="1340768"/>
            <a:ext cx="1556791" cy="1556791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0" y="0"/>
            <a:ext cx="89147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What activities do they do on holiday?</a:t>
            </a:r>
          </a:p>
          <a:p>
            <a:r>
              <a:rPr lang="en-GB" sz="2400" dirty="0" smtClean="0"/>
              <a:t>Listen to four people speaking about activities they do on holiday and </a:t>
            </a:r>
          </a:p>
          <a:p>
            <a:r>
              <a:rPr lang="en-GB" sz="2400" dirty="0" smtClean="0"/>
              <a:t>write the correct letters for each person. </a:t>
            </a:r>
            <a:endParaRPr lang="en-GB" sz="2400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323528" y="1412776"/>
          <a:ext cx="6768752" cy="22322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8960"/>
                <a:gridCol w="4929792"/>
              </a:tblGrid>
              <a:tr h="744083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Jenny</a:t>
                      </a:r>
                      <a:r>
                        <a:rPr lang="en-GB" sz="3600" baseline="0" dirty="0" smtClean="0"/>
                        <a:t> 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GB" sz="3600" dirty="0" err="1" smtClean="0"/>
                        <a:t>Maryam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</a:tr>
              <a:tr h="744083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Ali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Oval 30"/>
          <p:cNvSpPr/>
          <p:nvPr/>
        </p:nvSpPr>
        <p:spPr>
          <a:xfrm>
            <a:off x="107504" y="3789040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A</a:t>
            </a:r>
            <a:endParaRPr lang="en-GB" sz="2400" b="1" dirty="0"/>
          </a:p>
        </p:txBody>
      </p:sp>
      <p:sp>
        <p:nvSpPr>
          <p:cNvPr id="32" name="Oval 31"/>
          <p:cNvSpPr/>
          <p:nvPr/>
        </p:nvSpPr>
        <p:spPr>
          <a:xfrm>
            <a:off x="1619672" y="3789040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B</a:t>
            </a:r>
            <a:endParaRPr lang="en-GB" sz="2400" b="1" dirty="0"/>
          </a:p>
        </p:txBody>
      </p:sp>
      <p:sp>
        <p:nvSpPr>
          <p:cNvPr id="33" name="Oval 32"/>
          <p:cNvSpPr/>
          <p:nvPr/>
        </p:nvSpPr>
        <p:spPr>
          <a:xfrm>
            <a:off x="4018034" y="3789040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C</a:t>
            </a:r>
            <a:endParaRPr lang="en-GB" sz="2400" b="1" dirty="0"/>
          </a:p>
        </p:txBody>
      </p:sp>
      <p:sp>
        <p:nvSpPr>
          <p:cNvPr id="34" name="Oval 33"/>
          <p:cNvSpPr/>
          <p:nvPr/>
        </p:nvSpPr>
        <p:spPr>
          <a:xfrm>
            <a:off x="6300192" y="3789040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D</a:t>
            </a:r>
            <a:endParaRPr lang="en-GB" sz="2400" b="1" dirty="0"/>
          </a:p>
        </p:txBody>
      </p:sp>
      <p:sp>
        <p:nvSpPr>
          <p:cNvPr id="35" name="Oval 34"/>
          <p:cNvSpPr/>
          <p:nvPr/>
        </p:nvSpPr>
        <p:spPr>
          <a:xfrm>
            <a:off x="7695782" y="3789040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E</a:t>
            </a:r>
            <a:endParaRPr lang="en-GB" sz="2400" b="1" dirty="0"/>
          </a:p>
        </p:txBody>
      </p:sp>
      <p:sp>
        <p:nvSpPr>
          <p:cNvPr id="36" name="Oval 35"/>
          <p:cNvSpPr/>
          <p:nvPr/>
        </p:nvSpPr>
        <p:spPr>
          <a:xfrm>
            <a:off x="296090" y="5184576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F</a:t>
            </a:r>
            <a:endParaRPr lang="en-GB" sz="2400" b="1" dirty="0"/>
          </a:p>
        </p:txBody>
      </p:sp>
      <p:sp>
        <p:nvSpPr>
          <p:cNvPr id="37" name="Oval 36"/>
          <p:cNvSpPr/>
          <p:nvPr/>
        </p:nvSpPr>
        <p:spPr>
          <a:xfrm>
            <a:off x="1835696" y="5184576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G</a:t>
            </a:r>
            <a:endParaRPr lang="en-GB" sz="2400" b="1" dirty="0"/>
          </a:p>
        </p:txBody>
      </p:sp>
      <p:sp>
        <p:nvSpPr>
          <p:cNvPr id="38" name="Oval 37"/>
          <p:cNvSpPr/>
          <p:nvPr/>
        </p:nvSpPr>
        <p:spPr>
          <a:xfrm>
            <a:off x="4067944" y="5184576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H</a:t>
            </a:r>
            <a:endParaRPr lang="en-GB" sz="2400" b="1" dirty="0"/>
          </a:p>
        </p:txBody>
      </p:sp>
      <p:sp>
        <p:nvSpPr>
          <p:cNvPr id="39" name="Oval 38"/>
          <p:cNvSpPr/>
          <p:nvPr/>
        </p:nvSpPr>
        <p:spPr>
          <a:xfrm>
            <a:off x="6488778" y="5184576"/>
            <a:ext cx="432048" cy="4766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I</a:t>
            </a:r>
            <a:endParaRPr lang="en-GB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MM900236525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33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 rot="209173">
            <a:off x="3458996" y="1636062"/>
            <a:ext cx="5040560" cy="14401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9600" dirty="0" smtClean="0"/>
              <a:t>إقرأ وأكتب</a:t>
            </a:r>
            <a:endParaRPr lang="en-GB" sz="9600" dirty="0"/>
          </a:p>
        </p:txBody>
      </p:sp>
      <p:sp>
        <p:nvSpPr>
          <p:cNvPr id="10" name="Rectangle 9"/>
          <p:cNvSpPr/>
          <p:nvPr/>
        </p:nvSpPr>
        <p:spPr>
          <a:xfrm rot="21254968">
            <a:off x="4392266" y="3258197"/>
            <a:ext cx="3836199" cy="917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Read and write</a:t>
            </a:r>
            <a:endParaRPr lang="en-GB" sz="4000" dirty="0"/>
          </a:p>
        </p:txBody>
      </p:sp>
      <p:pic>
        <p:nvPicPr>
          <p:cNvPr id="51206" name="Picture 6" descr="reading-with-kids-girl-writes-learn-to-re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309728"/>
            <a:ext cx="2088232" cy="2227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53" y="-5318"/>
            <a:ext cx="9274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dirty="0" smtClean="0"/>
              <a:t>Complete the sentences with the correct missing activity.</a:t>
            </a:r>
            <a:endParaRPr lang="en-GB" sz="3000" b="1" dirty="0"/>
          </a:p>
        </p:txBody>
      </p:sp>
      <p:pic>
        <p:nvPicPr>
          <p:cNvPr id="5" name="Picture 5" descr="http://sports.pppst.com/banner_sports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2143" y="2410435"/>
            <a:ext cx="1485198" cy="806490"/>
          </a:xfrm>
          <a:prstGeom prst="rect">
            <a:avLst/>
          </a:prstGeom>
          <a:noFill/>
        </p:spPr>
      </p:pic>
      <p:pic>
        <p:nvPicPr>
          <p:cNvPr id="6" name="Picture 7" descr="http://www.lacitycollege.edu/academic/departments/comsvcs/images/swim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7038" y="2482443"/>
            <a:ext cx="1172319" cy="734482"/>
          </a:xfrm>
          <a:prstGeom prst="rect">
            <a:avLst/>
          </a:prstGeom>
          <a:noFill/>
        </p:spPr>
      </p:pic>
      <p:pic>
        <p:nvPicPr>
          <p:cNvPr id="7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3731434"/>
            <a:ext cx="928532" cy="1267038"/>
          </a:xfrm>
          <a:prstGeom prst="rect">
            <a:avLst/>
          </a:prstGeom>
          <a:noFill/>
        </p:spPr>
      </p:pic>
      <p:pic>
        <p:nvPicPr>
          <p:cNvPr id="8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3717032"/>
            <a:ext cx="936104" cy="1326456"/>
          </a:xfrm>
          <a:prstGeom prst="rect">
            <a:avLst/>
          </a:prstGeom>
          <a:noFill/>
        </p:spPr>
      </p:pic>
      <p:pic>
        <p:nvPicPr>
          <p:cNvPr id="9" name="Picture 27" descr="camping%20cartoo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3717032"/>
            <a:ext cx="1590685" cy="1166529"/>
          </a:xfrm>
          <a:prstGeom prst="rect">
            <a:avLst/>
          </a:prstGeom>
          <a:noFill/>
        </p:spPr>
      </p:pic>
      <p:pic>
        <p:nvPicPr>
          <p:cNvPr id="10" name="Picture 29" descr="http://gnurf.net/v3/wp-content/uploads/2008/04/030-downhill-skiing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143" y="616387"/>
            <a:ext cx="1007340" cy="868397"/>
          </a:xfrm>
          <a:prstGeom prst="rect">
            <a:avLst/>
          </a:prstGeom>
          <a:noFill/>
        </p:spPr>
      </p:pic>
      <p:pic>
        <p:nvPicPr>
          <p:cNvPr id="11" name="Picture 32"/>
          <p:cNvPicPr>
            <a:picLocks noChangeAspect="1" noChangeArrowheads="1"/>
          </p:cNvPicPr>
          <p:nvPr/>
        </p:nvPicPr>
        <p:blipFill>
          <a:blip r:embed="rId11" cstate="print"/>
          <a:srcRect l="27956" t="30100" r="32276" b="19501"/>
          <a:stretch>
            <a:fillRect/>
          </a:stretch>
        </p:blipFill>
        <p:spPr bwMode="auto">
          <a:xfrm>
            <a:off x="822383" y="2410435"/>
            <a:ext cx="1030314" cy="73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4" descr="cartoon-museum"/>
          <p:cNvPicPr>
            <a:picLocks noChangeAspect="1" noChangeArrowheads="1"/>
          </p:cNvPicPr>
          <p:nvPr/>
        </p:nvPicPr>
        <p:blipFill>
          <a:blip r:embed="rId12" cstate="print"/>
          <a:srcRect r="33473"/>
          <a:stretch>
            <a:fillRect/>
          </a:stretch>
        </p:blipFill>
        <p:spPr bwMode="auto">
          <a:xfrm>
            <a:off x="6732240" y="620688"/>
            <a:ext cx="1204936" cy="864096"/>
          </a:xfrm>
          <a:prstGeom prst="rect">
            <a:avLst/>
          </a:prstGeom>
          <a:noFill/>
        </p:spPr>
      </p:pic>
      <p:pic>
        <p:nvPicPr>
          <p:cNvPr id="13" name="Picture 35"/>
          <p:cNvPicPr>
            <a:picLocks noChangeAspect="1" noChangeArrowheads="1"/>
          </p:cNvPicPr>
          <p:nvPr/>
        </p:nvPicPr>
        <p:blipFill>
          <a:blip r:embed="rId13" cstate="print"/>
          <a:srcRect l="19687" t="28000" r="24207" b="21601"/>
          <a:stretch>
            <a:fillRect/>
          </a:stretch>
        </p:blipFill>
        <p:spPr bwMode="auto">
          <a:xfrm>
            <a:off x="3707904" y="620688"/>
            <a:ext cx="124429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>
            <a:off x="323528" y="1916832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347864" y="1916832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444208" y="1916832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5536" y="3504957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419872" y="3504957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516216" y="3504957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95536" y="5387618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419872" y="5387618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516216" y="5387618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4" name="Picture 23"/>
          <p:cNvPicPr/>
          <p:nvPr/>
        </p:nvPicPr>
        <p:blipFill>
          <a:blip r:embed="rId14" cstate="print"/>
          <a:srcRect l="13105" t="44891" r="13191" b="24436"/>
          <a:stretch>
            <a:fillRect/>
          </a:stretch>
        </p:blipFill>
        <p:spPr bwMode="auto">
          <a:xfrm>
            <a:off x="0" y="5661248"/>
            <a:ext cx="91440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90468" y="4953362"/>
            <a:ext cx="1200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>
                <a:solidFill>
                  <a:prstClr val="black"/>
                </a:solidFill>
              </a:rPr>
              <a:t>التسوق</a:t>
            </a:r>
            <a:endParaRPr lang="en-GB" sz="3600" dirty="0"/>
          </a:p>
        </p:txBody>
      </p:sp>
      <p:sp>
        <p:nvSpPr>
          <p:cNvPr id="26" name="Rectangle 25"/>
          <p:cNvSpPr/>
          <p:nvPr/>
        </p:nvSpPr>
        <p:spPr>
          <a:xfrm>
            <a:off x="6300192" y="1496978"/>
            <a:ext cx="12795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>
                <a:solidFill>
                  <a:prstClr val="black"/>
                </a:solidFill>
              </a:rPr>
              <a:t>المتحف</a:t>
            </a:r>
            <a:endParaRPr lang="en-GB" sz="3600" dirty="0"/>
          </a:p>
        </p:txBody>
      </p:sp>
      <p:sp>
        <p:nvSpPr>
          <p:cNvPr id="27" name="Rectangle 26"/>
          <p:cNvSpPr/>
          <p:nvPr/>
        </p:nvSpPr>
        <p:spPr>
          <a:xfrm>
            <a:off x="3203848" y="3070701"/>
            <a:ext cx="1385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>
                <a:solidFill>
                  <a:prstClr val="black"/>
                </a:solidFill>
              </a:rPr>
              <a:t>الرياضة</a:t>
            </a:r>
            <a:endParaRPr lang="en-GB" sz="3600" dirty="0"/>
          </a:p>
        </p:txBody>
      </p:sp>
      <p:sp>
        <p:nvSpPr>
          <p:cNvPr id="28" name="Rectangle 27"/>
          <p:cNvSpPr/>
          <p:nvPr/>
        </p:nvSpPr>
        <p:spPr>
          <a:xfrm>
            <a:off x="93801" y="3058507"/>
            <a:ext cx="1133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>
                <a:solidFill>
                  <a:prstClr val="black"/>
                </a:solidFill>
              </a:rPr>
              <a:t>السينما</a:t>
            </a:r>
            <a:endParaRPr lang="en-GB" sz="3600" dirty="0"/>
          </a:p>
        </p:txBody>
      </p:sp>
      <p:sp>
        <p:nvSpPr>
          <p:cNvPr id="29" name="Rectangle 28"/>
          <p:cNvSpPr/>
          <p:nvPr/>
        </p:nvSpPr>
        <p:spPr>
          <a:xfrm>
            <a:off x="6300192" y="3058507"/>
            <a:ext cx="12586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>
                <a:solidFill>
                  <a:prstClr val="black"/>
                </a:solidFill>
              </a:rPr>
              <a:t>السباحة</a:t>
            </a:r>
            <a:endParaRPr lang="en-GB" sz="3600" dirty="0"/>
          </a:p>
        </p:txBody>
      </p:sp>
      <p:sp>
        <p:nvSpPr>
          <p:cNvPr id="30" name="Rectangle 29"/>
          <p:cNvSpPr/>
          <p:nvPr/>
        </p:nvSpPr>
        <p:spPr>
          <a:xfrm>
            <a:off x="3131840" y="4953362"/>
            <a:ext cx="968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>
                <a:solidFill>
                  <a:prstClr val="black"/>
                </a:solidFill>
              </a:rPr>
              <a:t>الجبل</a:t>
            </a:r>
            <a:endParaRPr lang="en-GB" sz="3600" dirty="0"/>
          </a:p>
        </p:txBody>
      </p:sp>
      <p:sp>
        <p:nvSpPr>
          <p:cNvPr id="31" name="Rectangle 30"/>
          <p:cNvSpPr/>
          <p:nvPr/>
        </p:nvSpPr>
        <p:spPr>
          <a:xfrm>
            <a:off x="3203848" y="1484784"/>
            <a:ext cx="10791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>
                <a:solidFill>
                  <a:prstClr val="black"/>
                </a:solidFill>
              </a:rPr>
              <a:t>الريف</a:t>
            </a:r>
            <a:endParaRPr lang="en-GB" sz="3600" dirty="0"/>
          </a:p>
        </p:txBody>
      </p:sp>
      <p:sp>
        <p:nvSpPr>
          <p:cNvPr id="32" name="Rectangle 31"/>
          <p:cNvSpPr/>
          <p:nvPr/>
        </p:nvSpPr>
        <p:spPr>
          <a:xfrm>
            <a:off x="6372200" y="4953362"/>
            <a:ext cx="10711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>
                <a:solidFill>
                  <a:prstClr val="black"/>
                </a:solidFill>
              </a:rPr>
              <a:t>المخيم</a:t>
            </a:r>
            <a:endParaRPr lang="en-GB" sz="3600" dirty="0"/>
          </a:p>
        </p:txBody>
      </p:sp>
      <p:sp>
        <p:nvSpPr>
          <p:cNvPr id="33" name="Rectangle 32"/>
          <p:cNvSpPr/>
          <p:nvPr/>
        </p:nvSpPr>
        <p:spPr>
          <a:xfrm>
            <a:off x="274686" y="1496978"/>
            <a:ext cx="11817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dirty="0" smtClean="0"/>
              <a:t> التزلج</a:t>
            </a:r>
            <a:endParaRPr lang="en-GB" sz="3600" dirty="0"/>
          </a:p>
        </p:txBody>
      </p:sp>
      <p:sp>
        <p:nvSpPr>
          <p:cNvPr id="34" name="Rectangle 33"/>
          <p:cNvSpPr/>
          <p:nvPr/>
        </p:nvSpPr>
        <p:spPr>
          <a:xfrm>
            <a:off x="1282798" y="1495237"/>
            <a:ext cx="1200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b="1" dirty="0">
                <a:solidFill>
                  <a:prstClr val="black"/>
                </a:solidFill>
              </a:rPr>
              <a:t>أمارس</a:t>
            </a:r>
            <a:endParaRPr lang="en-GB" sz="3600" b="1" dirty="0"/>
          </a:p>
        </p:txBody>
      </p:sp>
      <p:sp>
        <p:nvSpPr>
          <p:cNvPr id="35" name="Rectangle 34"/>
          <p:cNvSpPr/>
          <p:nvPr/>
        </p:nvSpPr>
        <p:spPr>
          <a:xfrm>
            <a:off x="7524328" y="3058507"/>
            <a:ext cx="1200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b="1" dirty="0">
                <a:solidFill>
                  <a:prstClr val="black"/>
                </a:solidFill>
              </a:rPr>
              <a:t>أمارس</a:t>
            </a:r>
            <a:endParaRPr lang="en-GB" sz="3600" b="1" dirty="0"/>
          </a:p>
        </p:txBody>
      </p:sp>
      <p:sp>
        <p:nvSpPr>
          <p:cNvPr id="36" name="Rectangle 35"/>
          <p:cNvSpPr/>
          <p:nvPr/>
        </p:nvSpPr>
        <p:spPr>
          <a:xfrm>
            <a:off x="4580397" y="3058507"/>
            <a:ext cx="1200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3600" b="1" dirty="0">
                <a:solidFill>
                  <a:prstClr val="black"/>
                </a:solidFill>
              </a:rPr>
              <a:t>أمارس</a:t>
            </a:r>
            <a:endParaRPr lang="en-GB" sz="3600" b="1" dirty="0"/>
          </a:p>
        </p:txBody>
      </p:sp>
      <p:sp>
        <p:nvSpPr>
          <p:cNvPr id="37" name="Rectangle 36"/>
          <p:cNvSpPr/>
          <p:nvPr/>
        </p:nvSpPr>
        <p:spPr>
          <a:xfrm>
            <a:off x="7473414" y="1495237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211960" y="1484784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284220" y="4941168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923928" y="4941168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163540" y="4941168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115616" y="3058507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MM900236525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33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21254968">
            <a:off x="1523008" y="3519906"/>
            <a:ext cx="3836199" cy="7509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Read and write</a:t>
            </a:r>
            <a:endParaRPr lang="en-GB" sz="4000" dirty="0"/>
          </a:p>
        </p:txBody>
      </p:sp>
      <p:pic>
        <p:nvPicPr>
          <p:cNvPr id="57346" name="Picture 2" descr="tools_education_peer_support_PE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5295" y="4797152"/>
            <a:ext cx="2016224" cy="20162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99992" y="6021288"/>
            <a:ext cx="22072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Group work</a:t>
            </a:r>
            <a:endParaRPr lang="en-GB" sz="3200" b="1" dirty="0"/>
          </a:p>
        </p:txBody>
      </p:sp>
      <p:sp>
        <p:nvSpPr>
          <p:cNvPr id="8" name="Rectangle 7"/>
          <p:cNvSpPr/>
          <p:nvPr/>
        </p:nvSpPr>
        <p:spPr>
          <a:xfrm rot="209173">
            <a:off x="2299234" y="2411281"/>
            <a:ext cx="4456395" cy="117134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8000" dirty="0" smtClean="0"/>
              <a:t>إقرأ وأكتب</a:t>
            </a:r>
            <a:endParaRPr lang="en-GB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tools_education_peer_support_PE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5010769"/>
            <a:ext cx="1847231" cy="18472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41304" y="6218148"/>
            <a:ext cx="59189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b="1" dirty="0" smtClean="0"/>
              <a:t>Pair work:  </a:t>
            </a:r>
            <a:r>
              <a:rPr lang="en-GB" sz="2600" dirty="0" smtClean="0"/>
              <a:t>Two brains are better than one</a:t>
            </a:r>
            <a:endParaRPr lang="en-GB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0908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/>
              <a:t>In pairs, find the three texts and label the statements with the correct name.</a:t>
            </a:r>
            <a:endParaRPr lang="en-GB" sz="3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045760"/>
            <a:ext cx="9144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go to the museum because it is enjoyable.___________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practice sport in the summer holidays.	 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don’t like shopping because it is boring.  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like camping a lot.  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go to the cinema with my brother and sister. 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like swimming because it is healthy.   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Sport the mistake:  _____________</a:t>
            </a:r>
          </a:p>
          <a:p>
            <a:pPr marL="514350" indent="-514350">
              <a:buAutoNum type="arabicPeriod"/>
            </a:pPr>
            <a:endParaRPr lang="en-GB" sz="2800" dirty="0"/>
          </a:p>
        </p:txBody>
      </p:sp>
      <p:pic>
        <p:nvPicPr>
          <p:cNvPr id="13" name="Picture 5" descr="MC900441453[1]"/>
          <p:cNvPicPr>
            <a:picLocks noChangeAspect="1" noChangeArrowheads="1"/>
          </p:cNvPicPr>
          <p:nvPr/>
        </p:nvPicPr>
        <p:blipFill>
          <a:blip r:embed="rId3" cstate="print"/>
          <a:srcRect r="5986" b="32700"/>
          <a:stretch>
            <a:fillRect/>
          </a:stretch>
        </p:blipFill>
        <p:spPr bwMode="auto">
          <a:xfrm>
            <a:off x="3707904" y="548680"/>
            <a:ext cx="971600" cy="69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Cherkaoui\AppData\Local\Microsoft\Windows\Temporary Internet Files\Content.IE5\FD5A6U7Q\15160-illustration-of-a-gold-star-pv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12794" t="4707" r="13576" b="2968"/>
          <a:stretch>
            <a:fillRect/>
          </a:stretch>
        </p:blipFill>
        <p:spPr bwMode="auto">
          <a:xfrm>
            <a:off x="0" y="260648"/>
            <a:ext cx="914400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51520" y="3971379"/>
            <a:ext cx="835292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x-none" sz="4000" dirty="0" smtClean="0"/>
              <a:t>في عطلة الصيف دائماً أذهب إلى المخيم في الريف</a:t>
            </a:r>
          </a:p>
          <a:p>
            <a:pPr algn="r"/>
            <a:r>
              <a:rPr lang="x-none" sz="4000" dirty="0" smtClean="0"/>
              <a:t>أحب التخييم في الريف جداً</a:t>
            </a:r>
          </a:p>
          <a:p>
            <a:pPr algn="r"/>
            <a:r>
              <a:rPr lang="x-none" sz="1400" dirty="0" smtClean="0"/>
              <a:t> </a:t>
            </a:r>
            <a:endParaRPr lang="en-GB" sz="1400" dirty="0" smtClean="0"/>
          </a:p>
          <a:p>
            <a:pPr algn="r"/>
            <a:r>
              <a:rPr lang="x-none" sz="4000" dirty="0" smtClean="0"/>
              <a:t>أحياناً أمارس السباحة وأحب السباحة لأنها صحية جداً</a:t>
            </a:r>
            <a:endParaRPr lang="en-GB" sz="4000" dirty="0"/>
          </a:p>
        </p:txBody>
      </p:sp>
      <p:sp>
        <p:nvSpPr>
          <p:cNvPr id="7" name="Rectangle 6"/>
          <p:cNvSpPr/>
          <p:nvPr/>
        </p:nvSpPr>
        <p:spPr>
          <a:xfrm>
            <a:off x="5789127" y="3297178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 smtClean="0"/>
              <a:t>عزيزي يُوسُفْ،</a:t>
            </a:r>
            <a:endParaRPr lang="en-GB" sz="4000" dirty="0"/>
          </a:p>
        </p:txBody>
      </p:sp>
      <p:sp>
        <p:nvSpPr>
          <p:cNvPr id="8" name="Rectangle 7"/>
          <p:cNvSpPr/>
          <p:nvPr/>
        </p:nvSpPr>
        <p:spPr>
          <a:xfrm>
            <a:off x="3851920" y="4603775"/>
            <a:ext cx="3273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.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7629042" y="5899919"/>
            <a:ext cx="3273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.</a:t>
            </a:r>
            <a:endParaRPr lang="en-GB" sz="4400" dirty="0"/>
          </a:p>
        </p:txBody>
      </p:sp>
      <p:sp>
        <p:nvSpPr>
          <p:cNvPr id="10" name="Rectangle 9"/>
          <p:cNvSpPr/>
          <p:nvPr/>
        </p:nvSpPr>
        <p:spPr>
          <a:xfrm>
            <a:off x="1475656" y="2852936"/>
            <a:ext cx="2890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Re: Activities I do on holiday</a:t>
            </a:r>
            <a:endParaRPr lang="en-GB" b="1" dirty="0"/>
          </a:p>
        </p:txBody>
      </p:sp>
      <p:sp>
        <p:nvSpPr>
          <p:cNvPr id="11" name="Rectangle 10"/>
          <p:cNvSpPr/>
          <p:nvPr/>
        </p:nvSpPr>
        <p:spPr>
          <a:xfrm>
            <a:off x="323528" y="6093296"/>
            <a:ext cx="29706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400" b="1" dirty="0" smtClean="0"/>
              <a:t> صديقك هَارُونْ</a:t>
            </a:r>
            <a:endParaRPr lang="en-GB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31300" t="4634" r="34444" b="2268"/>
          <a:stretch>
            <a:fillRect/>
          </a:stretch>
        </p:blipFill>
        <p:spPr bwMode="auto">
          <a:xfrm>
            <a:off x="899592" y="0"/>
            <a:ext cx="71287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475656" y="839028"/>
            <a:ext cx="5976664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x-none" sz="4300" dirty="0" smtClean="0"/>
              <a:t>في عطلة الصيف أمارس</a:t>
            </a:r>
            <a:endParaRPr lang="en-GB" sz="4300" dirty="0" smtClean="0"/>
          </a:p>
          <a:p>
            <a:pPr algn="r"/>
            <a:endParaRPr lang="x-none" sz="1200" dirty="0" smtClean="0"/>
          </a:p>
          <a:p>
            <a:pPr algn="r"/>
            <a:r>
              <a:rPr lang="x-none" sz="4300" dirty="0" smtClean="0"/>
              <a:t>أحيانا أذهب إلى التسوق مع </a:t>
            </a:r>
            <a:endParaRPr lang="en-GB" sz="4300" dirty="0" smtClean="0"/>
          </a:p>
          <a:p>
            <a:pPr algn="r"/>
            <a:r>
              <a:rPr lang="x-none" sz="4300" dirty="0" smtClean="0"/>
              <a:t>أسرتي</a:t>
            </a:r>
          </a:p>
          <a:p>
            <a:pPr algn="r"/>
            <a:endParaRPr lang="en-GB" sz="1200" dirty="0" smtClean="0"/>
          </a:p>
          <a:p>
            <a:pPr algn="r"/>
            <a:r>
              <a:rPr lang="x-none" sz="4300" dirty="0" smtClean="0"/>
              <a:t>أحب الرياضة لأنها صحية ولا أحب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87824" y="3904020"/>
            <a:ext cx="3382657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x-none" sz="3800" dirty="0" smtClean="0"/>
              <a:t>التسوق لأنه ممل جدا</a:t>
            </a:r>
            <a:endParaRPr lang="en-GB" sz="3800" dirty="0"/>
          </a:p>
        </p:txBody>
      </p:sp>
      <p:sp>
        <p:nvSpPr>
          <p:cNvPr id="11" name="Rectangle 10"/>
          <p:cNvSpPr/>
          <p:nvPr/>
        </p:nvSpPr>
        <p:spPr>
          <a:xfrm>
            <a:off x="1547664" y="4089266"/>
            <a:ext cx="9621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b="1" dirty="0" smtClean="0"/>
              <a:t>جُونْ</a:t>
            </a:r>
            <a:endParaRPr lang="en-GB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771800" y="4005064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.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12160" y="2577098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.</a:t>
            </a:r>
            <a:endParaRPr lang="en-GB" b="1" dirty="0"/>
          </a:p>
        </p:txBody>
      </p:sp>
      <p:sp>
        <p:nvSpPr>
          <p:cNvPr id="15" name="Rectangle 14"/>
          <p:cNvSpPr/>
          <p:nvPr/>
        </p:nvSpPr>
        <p:spPr>
          <a:xfrm>
            <a:off x="1547664" y="848906"/>
            <a:ext cx="158408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200" dirty="0" smtClean="0"/>
              <a:t>الرياضة</a:t>
            </a:r>
            <a:endParaRPr lang="en-GB" sz="4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 l="13188" t="4851" r="139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C:\Users\Cherkaoui\AppData\Local\Microsoft\Windows\Temporary Internet Files\Content.IE5\KBKXKE5T\MC90041088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8350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http://www.muslimphilosophy.com/sina/gal/khow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1191" y="-2892"/>
            <a:ext cx="1271289" cy="17037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51520" y="1916832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x-none" sz="4800" dirty="0" smtClean="0"/>
              <a:t>في العطلة عادة أذهب إلى المتحف لأنه ممتع</a:t>
            </a:r>
          </a:p>
          <a:p>
            <a:pPr algn="r">
              <a:lnSpc>
                <a:spcPct val="150000"/>
              </a:lnSpc>
            </a:pPr>
            <a:r>
              <a:rPr lang="x-none" sz="4800" dirty="0" smtClean="0"/>
              <a:t>أحيانا أمارس التزلج في الجبل</a:t>
            </a:r>
            <a:endParaRPr lang="en-GB" sz="4800" dirty="0" smtClean="0"/>
          </a:p>
          <a:p>
            <a:pPr algn="r">
              <a:lnSpc>
                <a:spcPct val="150000"/>
              </a:lnSpc>
            </a:pPr>
            <a:r>
              <a:rPr lang="x-none" sz="4800" dirty="0" smtClean="0"/>
              <a:t>في المساء أدهب إلى السينما مع أخي وأختي</a:t>
            </a:r>
          </a:p>
          <a:p>
            <a:pPr algn="r">
              <a:lnSpc>
                <a:spcPct val="150000"/>
              </a:lnSpc>
            </a:pPr>
            <a:r>
              <a:rPr lang="x-none" sz="4800" dirty="0" smtClean="0"/>
              <a:t>أحب السينما لأنها ممتعة</a:t>
            </a:r>
            <a:endParaRPr lang="en-GB" sz="4800" dirty="0"/>
          </a:p>
        </p:txBody>
      </p:sp>
      <p:sp>
        <p:nvSpPr>
          <p:cNvPr id="8" name="Rectangle 7"/>
          <p:cNvSpPr/>
          <p:nvPr/>
        </p:nvSpPr>
        <p:spPr>
          <a:xfrm>
            <a:off x="2876514" y="3297178"/>
            <a:ext cx="3273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 smtClean="0"/>
              <a:t>.</a:t>
            </a:r>
            <a:endParaRPr lang="en-GB" sz="4000" dirty="0"/>
          </a:p>
        </p:txBody>
      </p:sp>
      <p:sp>
        <p:nvSpPr>
          <p:cNvPr id="9" name="Rectangle 8"/>
          <p:cNvSpPr/>
          <p:nvPr/>
        </p:nvSpPr>
        <p:spPr>
          <a:xfrm>
            <a:off x="3884626" y="5373216"/>
            <a:ext cx="3273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 smtClean="0"/>
              <a:t>.</a:t>
            </a:r>
            <a:endParaRPr lang="en-GB" sz="4000" dirty="0"/>
          </a:p>
        </p:txBody>
      </p:sp>
      <p:sp>
        <p:nvSpPr>
          <p:cNvPr id="10" name="Rectangle 9"/>
          <p:cNvSpPr/>
          <p:nvPr/>
        </p:nvSpPr>
        <p:spPr>
          <a:xfrm>
            <a:off x="179512" y="4377298"/>
            <a:ext cx="3273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 smtClean="0"/>
              <a:t>.</a:t>
            </a:r>
            <a:endParaRPr lang="en-GB" sz="4000" dirty="0"/>
          </a:p>
        </p:txBody>
      </p:sp>
      <p:sp>
        <p:nvSpPr>
          <p:cNvPr id="11" name="Rectangle 10"/>
          <p:cNvSpPr/>
          <p:nvPr/>
        </p:nvSpPr>
        <p:spPr>
          <a:xfrm>
            <a:off x="107504" y="2132856"/>
            <a:ext cx="3273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dirty="0" smtClean="0"/>
              <a:t>.</a:t>
            </a:r>
            <a:endParaRPr lang="en-GB" sz="4000" dirty="0"/>
          </a:p>
        </p:txBody>
      </p:sp>
      <p:sp>
        <p:nvSpPr>
          <p:cNvPr id="12" name="Rectangle 11"/>
          <p:cNvSpPr/>
          <p:nvPr/>
        </p:nvSpPr>
        <p:spPr>
          <a:xfrm>
            <a:off x="179512" y="6021288"/>
            <a:ext cx="29594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b="1" dirty="0" smtClean="0"/>
              <a:t> شكراً،  محمد</a:t>
            </a:r>
            <a:endParaRPr lang="en-GB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tools_education_peer_support_PE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5010769"/>
            <a:ext cx="1847231" cy="18472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41304" y="6218148"/>
            <a:ext cx="59189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b="1" dirty="0" smtClean="0"/>
              <a:t>Pair work:  </a:t>
            </a:r>
            <a:r>
              <a:rPr lang="en-GB" sz="2600" dirty="0" smtClean="0"/>
              <a:t>Two brains are better than one</a:t>
            </a:r>
            <a:endParaRPr lang="en-GB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0908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/>
              <a:t>In pairs, find the three texts and label the statements with the correct name.</a:t>
            </a:r>
            <a:endParaRPr lang="en-GB" sz="3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045760"/>
            <a:ext cx="9144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go to the museum because it is enjoyable.___________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practice sport in the summer holidays.	 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don’t like shopping because it is boring.  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like camping a lot.  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go to the cinema with my brother and sister. 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I like swimming because it is healthy.   ___________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sz="2800" dirty="0" smtClean="0"/>
              <a:t>Sport the mistake:  _____________</a:t>
            </a:r>
          </a:p>
          <a:p>
            <a:pPr marL="514350" indent="-514350">
              <a:buAutoNum type="arabicPeriod"/>
            </a:pPr>
            <a:endParaRPr lang="en-GB" sz="2800" dirty="0"/>
          </a:p>
        </p:txBody>
      </p:sp>
      <p:pic>
        <p:nvPicPr>
          <p:cNvPr id="13" name="Picture 5" descr="MC900441453[1]"/>
          <p:cNvPicPr>
            <a:picLocks noChangeAspect="1" noChangeArrowheads="1"/>
          </p:cNvPicPr>
          <p:nvPr/>
        </p:nvPicPr>
        <p:blipFill>
          <a:blip r:embed="rId3" cstate="print"/>
          <a:srcRect r="5986" b="32700"/>
          <a:stretch>
            <a:fillRect/>
          </a:stretch>
        </p:blipFill>
        <p:spPr bwMode="auto">
          <a:xfrm>
            <a:off x="3707904" y="548680"/>
            <a:ext cx="971600" cy="69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Cherkaoui\AppData\Local\Microsoft\Windows\Temporary Internet Files\Content.IE5\FD5A6U7Q\15160-illustration-of-a-gold-star-pv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720080" cy="72008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6799986" y="1196752"/>
            <a:ext cx="2015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Mohammad</a:t>
            </a:r>
            <a:endParaRPr lang="en-GB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6730393" y="1844824"/>
            <a:ext cx="880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John</a:t>
            </a:r>
            <a:endParaRPr lang="en-GB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6792657" y="2492896"/>
            <a:ext cx="962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John </a:t>
            </a:r>
            <a:endParaRPr lang="en-GB" sz="2800" b="1" dirty="0"/>
          </a:p>
        </p:txBody>
      </p:sp>
      <p:sp>
        <p:nvSpPr>
          <p:cNvPr id="15" name="Rectangle 14"/>
          <p:cNvSpPr/>
          <p:nvPr/>
        </p:nvSpPr>
        <p:spPr>
          <a:xfrm>
            <a:off x="3491880" y="3140968"/>
            <a:ext cx="1289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err="1" smtClean="0"/>
              <a:t>Haroun</a:t>
            </a:r>
            <a:endParaRPr lang="en-GB" sz="2800" b="1" dirty="0"/>
          </a:p>
        </p:txBody>
      </p:sp>
      <p:sp>
        <p:nvSpPr>
          <p:cNvPr id="16" name="Rectangle 15"/>
          <p:cNvSpPr/>
          <p:nvPr/>
        </p:nvSpPr>
        <p:spPr>
          <a:xfrm>
            <a:off x="7092280" y="3769876"/>
            <a:ext cx="2015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Mohammad</a:t>
            </a:r>
            <a:endParaRPr lang="en-GB" sz="2800" b="1" dirty="0"/>
          </a:p>
        </p:txBody>
      </p:sp>
      <p:sp>
        <p:nvSpPr>
          <p:cNvPr id="17" name="Rectangle 16"/>
          <p:cNvSpPr/>
          <p:nvPr/>
        </p:nvSpPr>
        <p:spPr>
          <a:xfrm>
            <a:off x="6123569" y="4417948"/>
            <a:ext cx="1289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err="1" smtClean="0"/>
              <a:t>Haroun</a:t>
            </a:r>
            <a:endParaRPr lang="en-GB" sz="2800" b="1" dirty="0"/>
          </a:p>
        </p:txBody>
      </p:sp>
      <p:sp>
        <p:nvSpPr>
          <p:cNvPr id="18" name="Rectangle 17"/>
          <p:cNvSpPr/>
          <p:nvPr/>
        </p:nvSpPr>
        <p:spPr>
          <a:xfrm>
            <a:off x="3661632" y="4869160"/>
            <a:ext cx="15584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5400" b="1" dirty="0" smtClean="0"/>
              <a:t> أذهب</a:t>
            </a:r>
            <a:endParaRPr lang="en-GB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5" grpId="0"/>
      <p:bldP spid="16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MM900236525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33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21254968">
            <a:off x="2295714" y="3619298"/>
            <a:ext cx="3836199" cy="7509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Speak</a:t>
            </a:r>
            <a:endParaRPr lang="en-GB" sz="4000" dirty="0"/>
          </a:p>
        </p:txBody>
      </p:sp>
      <p:pic>
        <p:nvPicPr>
          <p:cNvPr id="57346" name="Picture 2" descr="tools_education_peer_support_PE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5295" y="4797152"/>
            <a:ext cx="2016224" cy="20162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99992" y="6021288"/>
            <a:ext cx="22072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Group work</a:t>
            </a:r>
            <a:endParaRPr lang="en-GB" sz="3200" b="1" dirty="0"/>
          </a:p>
        </p:txBody>
      </p:sp>
      <p:sp>
        <p:nvSpPr>
          <p:cNvPr id="8" name="Rectangle 7"/>
          <p:cNvSpPr/>
          <p:nvPr/>
        </p:nvSpPr>
        <p:spPr>
          <a:xfrm rot="209173">
            <a:off x="2299234" y="2411281"/>
            <a:ext cx="4456395" cy="117134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8000" dirty="0" smtClean="0"/>
              <a:t> تكلم</a:t>
            </a:r>
            <a:endParaRPr lang="en-GB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29460" y="797803"/>
            <a:ext cx="22910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b="1" dirty="0" smtClean="0"/>
              <a:t> في العطلة</a:t>
            </a:r>
            <a:endParaRPr lang="en-GB" sz="4800" b="1" dirty="0"/>
          </a:p>
        </p:txBody>
      </p:sp>
      <p:sp>
        <p:nvSpPr>
          <p:cNvPr id="7" name="Rectangle 6"/>
          <p:cNvSpPr/>
          <p:nvPr/>
        </p:nvSpPr>
        <p:spPr>
          <a:xfrm>
            <a:off x="4908210" y="1340768"/>
            <a:ext cx="15359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b="1" dirty="0">
                <a:solidFill>
                  <a:prstClr val="black"/>
                </a:solidFill>
              </a:rPr>
              <a:t>أمارس</a:t>
            </a:r>
            <a:endParaRPr lang="en-GB" sz="4800" b="1" dirty="0"/>
          </a:p>
        </p:txBody>
      </p:sp>
      <p:sp>
        <p:nvSpPr>
          <p:cNvPr id="8" name="Rectangle 7"/>
          <p:cNvSpPr/>
          <p:nvPr/>
        </p:nvSpPr>
        <p:spPr>
          <a:xfrm>
            <a:off x="5508104" y="2708920"/>
            <a:ext cx="21788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48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9" name="Rectangle 8"/>
          <p:cNvSpPr/>
          <p:nvPr/>
        </p:nvSpPr>
        <p:spPr>
          <a:xfrm>
            <a:off x="3419872" y="2492896"/>
            <a:ext cx="15424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التسوق</a:t>
            </a:r>
            <a:endParaRPr lang="en-GB" sz="4800" dirty="0"/>
          </a:p>
        </p:txBody>
      </p:sp>
      <p:sp>
        <p:nvSpPr>
          <p:cNvPr id="10" name="Rectangle 9"/>
          <p:cNvSpPr/>
          <p:nvPr/>
        </p:nvSpPr>
        <p:spPr>
          <a:xfrm>
            <a:off x="107504" y="3356992"/>
            <a:ext cx="16450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المتحف</a:t>
            </a:r>
            <a:endParaRPr lang="en-GB" sz="4800" dirty="0"/>
          </a:p>
        </p:txBody>
      </p:sp>
      <p:sp>
        <p:nvSpPr>
          <p:cNvPr id="11" name="Rectangle 10"/>
          <p:cNvSpPr/>
          <p:nvPr/>
        </p:nvSpPr>
        <p:spPr>
          <a:xfrm>
            <a:off x="107504" y="836712"/>
            <a:ext cx="17860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الرياضة</a:t>
            </a:r>
            <a:endParaRPr lang="en-GB" sz="4800" dirty="0"/>
          </a:p>
        </p:txBody>
      </p:sp>
      <p:sp>
        <p:nvSpPr>
          <p:cNvPr id="12" name="Rectangle 11"/>
          <p:cNvSpPr/>
          <p:nvPr/>
        </p:nvSpPr>
        <p:spPr>
          <a:xfrm>
            <a:off x="3839438" y="3356992"/>
            <a:ext cx="14526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السينما</a:t>
            </a:r>
            <a:endParaRPr lang="en-GB" sz="4800" dirty="0"/>
          </a:p>
        </p:txBody>
      </p:sp>
      <p:sp>
        <p:nvSpPr>
          <p:cNvPr id="13" name="Rectangle 12"/>
          <p:cNvSpPr/>
          <p:nvPr/>
        </p:nvSpPr>
        <p:spPr>
          <a:xfrm>
            <a:off x="1403648" y="1412776"/>
            <a:ext cx="16161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السباحة</a:t>
            </a:r>
            <a:endParaRPr lang="en-GB" sz="4800" dirty="0"/>
          </a:p>
        </p:txBody>
      </p:sp>
      <p:sp>
        <p:nvSpPr>
          <p:cNvPr id="14" name="Rectangle 13"/>
          <p:cNvSpPr/>
          <p:nvPr/>
        </p:nvSpPr>
        <p:spPr>
          <a:xfrm>
            <a:off x="323528" y="2492896"/>
            <a:ext cx="12282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الجبل</a:t>
            </a:r>
            <a:endParaRPr lang="en-GB" sz="4800" dirty="0"/>
          </a:p>
        </p:txBody>
      </p:sp>
      <p:sp>
        <p:nvSpPr>
          <p:cNvPr id="15" name="Rectangle 14"/>
          <p:cNvSpPr/>
          <p:nvPr/>
        </p:nvSpPr>
        <p:spPr>
          <a:xfrm>
            <a:off x="1967230" y="3356992"/>
            <a:ext cx="13789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الريف</a:t>
            </a:r>
            <a:endParaRPr lang="en-GB" sz="4800" dirty="0"/>
          </a:p>
        </p:txBody>
      </p:sp>
      <p:sp>
        <p:nvSpPr>
          <p:cNvPr id="16" name="Rectangle 15"/>
          <p:cNvSpPr/>
          <p:nvPr/>
        </p:nvSpPr>
        <p:spPr>
          <a:xfrm>
            <a:off x="1907704" y="2420888"/>
            <a:ext cx="13676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المخيم</a:t>
            </a:r>
            <a:endParaRPr lang="en-GB" sz="4800" dirty="0"/>
          </a:p>
        </p:txBody>
      </p:sp>
      <p:sp>
        <p:nvSpPr>
          <p:cNvPr id="18" name="Rectangle 17"/>
          <p:cNvSpPr/>
          <p:nvPr/>
        </p:nvSpPr>
        <p:spPr>
          <a:xfrm>
            <a:off x="3131840" y="980728"/>
            <a:ext cx="15167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 smtClean="0"/>
              <a:t> التزلج</a:t>
            </a:r>
            <a:endParaRPr lang="en-GB" sz="4800" dirty="0"/>
          </a:p>
        </p:txBody>
      </p:sp>
      <p:sp>
        <p:nvSpPr>
          <p:cNvPr id="20" name="Rectangle 19"/>
          <p:cNvSpPr/>
          <p:nvPr/>
        </p:nvSpPr>
        <p:spPr>
          <a:xfrm>
            <a:off x="5796136" y="3888432"/>
            <a:ext cx="11336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كذلك</a:t>
            </a:r>
            <a:endParaRPr lang="en-GB" sz="4800" dirty="0"/>
          </a:p>
        </p:txBody>
      </p:sp>
      <p:sp>
        <p:nvSpPr>
          <p:cNvPr id="21" name="Rectangle 20"/>
          <p:cNvSpPr/>
          <p:nvPr/>
        </p:nvSpPr>
        <p:spPr>
          <a:xfrm>
            <a:off x="7668344" y="3888432"/>
            <a:ext cx="11256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>
                <a:solidFill>
                  <a:prstClr val="black"/>
                </a:solidFill>
              </a:rPr>
              <a:t>أيضا</a:t>
            </a:r>
            <a:endParaRPr lang="en-GB" sz="4800" dirty="0"/>
          </a:p>
        </p:txBody>
      </p:sp>
      <p:sp>
        <p:nvSpPr>
          <p:cNvPr id="22" name="Rectangle 21"/>
          <p:cNvSpPr/>
          <p:nvPr/>
        </p:nvSpPr>
        <p:spPr>
          <a:xfrm>
            <a:off x="7020272" y="3744416"/>
            <a:ext cx="4507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800" dirty="0" smtClean="0"/>
              <a:t>و</a:t>
            </a:r>
            <a:endParaRPr lang="en-GB" sz="4800" dirty="0"/>
          </a:p>
        </p:txBody>
      </p:sp>
      <p:sp>
        <p:nvSpPr>
          <p:cNvPr id="23" name="Rounded Rectangle 22"/>
          <p:cNvSpPr/>
          <p:nvPr/>
        </p:nvSpPr>
        <p:spPr>
          <a:xfrm>
            <a:off x="5652120" y="3888432"/>
            <a:ext cx="3240360" cy="980728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6696708" y="1321023"/>
            <a:ext cx="13167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 smtClean="0"/>
              <a:t>In the holidays </a:t>
            </a:r>
            <a:endParaRPr lang="en-GB" sz="1400" b="1" dirty="0"/>
          </a:p>
        </p:txBody>
      </p:sp>
      <p:sp>
        <p:nvSpPr>
          <p:cNvPr id="41" name="Rectangle 40"/>
          <p:cNvSpPr/>
          <p:nvPr/>
        </p:nvSpPr>
        <p:spPr>
          <a:xfrm>
            <a:off x="5191448" y="2041103"/>
            <a:ext cx="865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 smtClean="0">
                <a:solidFill>
                  <a:prstClr val="black"/>
                </a:solidFill>
              </a:rPr>
              <a:t>I practice</a:t>
            </a:r>
            <a:endParaRPr lang="en-GB" sz="1400" b="1" dirty="0"/>
          </a:p>
        </p:txBody>
      </p:sp>
      <p:sp>
        <p:nvSpPr>
          <p:cNvPr id="42" name="Rectangle 41"/>
          <p:cNvSpPr/>
          <p:nvPr/>
        </p:nvSpPr>
        <p:spPr>
          <a:xfrm>
            <a:off x="5993063" y="3356992"/>
            <a:ext cx="649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400" b="1" dirty="0" smtClean="0">
                <a:solidFill>
                  <a:prstClr val="black"/>
                </a:solidFill>
              </a:rPr>
              <a:t>I go to</a:t>
            </a:r>
            <a:endParaRPr lang="x-none" sz="1400" b="1" dirty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708337" y="3121223"/>
            <a:ext cx="8547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shopping</a:t>
            </a:r>
            <a:endParaRPr lang="en-GB" sz="1400" dirty="0"/>
          </a:p>
        </p:txBody>
      </p:sp>
      <p:sp>
        <p:nvSpPr>
          <p:cNvPr id="44" name="Rectangle 43"/>
          <p:cNvSpPr/>
          <p:nvPr/>
        </p:nvSpPr>
        <p:spPr>
          <a:xfrm>
            <a:off x="272538" y="3913311"/>
            <a:ext cx="11320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The museum</a:t>
            </a:r>
            <a:endParaRPr lang="en-GB" sz="1400" dirty="0"/>
          </a:p>
        </p:txBody>
      </p:sp>
      <p:sp>
        <p:nvSpPr>
          <p:cNvPr id="45" name="Rectangle 44"/>
          <p:cNvSpPr/>
          <p:nvPr/>
        </p:nvSpPr>
        <p:spPr>
          <a:xfrm>
            <a:off x="550657" y="1465039"/>
            <a:ext cx="6190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Sport </a:t>
            </a:r>
            <a:endParaRPr lang="en-GB" sz="1400" dirty="0"/>
          </a:p>
        </p:txBody>
      </p:sp>
      <p:sp>
        <p:nvSpPr>
          <p:cNvPr id="46" name="Rectangle 45"/>
          <p:cNvSpPr/>
          <p:nvPr/>
        </p:nvSpPr>
        <p:spPr>
          <a:xfrm>
            <a:off x="4028519" y="3913311"/>
            <a:ext cx="1027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The cinema</a:t>
            </a:r>
            <a:endParaRPr lang="en-GB" sz="1400" dirty="0"/>
          </a:p>
        </p:txBody>
      </p:sp>
      <p:sp>
        <p:nvSpPr>
          <p:cNvPr id="47" name="Rectangle 46"/>
          <p:cNvSpPr/>
          <p:nvPr/>
        </p:nvSpPr>
        <p:spPr>
          <a:xfrm>
            <a:off x="1639951" y="2041103"/>
            <a:ext cx="9814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Swimming </a:t>
            </a:r>
            <a:endParaRPr lang="en-GB" sz="1400" dirty="0"/>
          </a:p>
        </p:txBody>
      </p:sp>
      <p:sp>
        <p:nvSpPr>
          <p:cNvPr id="48" name="Rectangle 47"/>
          <p:cNvSpPr/>
          <p:nvPr/>
        </p:nvSpPr>
        <p:spPr>
          <a:xfrm>
            <a:off x="391613" y="3121223"/>
            <a:ext cx="1205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The mountain</a:t>
            </a:r>
            <a:endParaRPr lang="en-GB" sz="1400" dirty="0"/>
          </a:p>
        </p:txBody>
      </p:sp>
      <p:sp>
        <p:nvSpPr>
          <p:cNvPr id="49" name="Rectangle 48"/>
          <p:cNvSpPr/>
          <p:nvPr/>
        </p:nvSpPr>
        <p:spPr>
          <a:xfrm>
            <a:off x="2139029" y="3913311"/>
            <a:ext cx="10415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countryside</a:t>
            </a:r>
            <a:endParaRPr lang="en-GB" sz="1400" dirty="0"/>
          </a:p>
        </p:txBody>
      </p:sp>
      <p:sp>
        <p:nvSpPr>
          <p:cNvPr id="50" name="Rectangle 49"/>
          <p:cNvSpPr/>
          <p:nvPr/>
        </p:nvSpPr>
        <p:spPr>
          <a:xfrm>
            <a:off x="2315528" y="3049215"/>
            <a:ext cx="5823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camp</a:t>
            </a:r>
            <a:endParaRPr lang="en-GB" sz="1400" dirty="0"/>
          </a:p>
        </p:txBody>
      </p:sp>
      <p:sp>
        <p:nvSpPr>
          <p:cNvPr id="51" name="Rectangle 50"/>
          <p:cNvSpPr/>
          <p:nvPr/>
        </p:nvSpPr>
        <p:spPr>
          <a:xfrm>
            <a:off x="3499653" y="1609055"/>
            <a:ext cx="6896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1400" dirty="0" smtClean="0"/>
              <a:t> </a:t>
            </a:r>
            <a:r>
              <a:rPr lang="en-GB" sz="1400" dirty="0" smtClean="0"/>
              <a:t>skiing </a:t>
            </a:r>
            <a:endParaRPr lang="en-GB" sz="1400" dirty="0"/>
          </a:p>
        </p:txBody>
      </p:sp>
      <p:sp>
        <p:nvSpPr>
          <p:cNvPr id="52" name="Rectangle 51"/>
          <p:cNvSpPr/>
          <p:nvPr/>
        </p:nvSpPr>
        <p:spPr>
          <a:xfrm>
            <a:off x="6185589" y="4516759"/>
            <a:ext cx="5357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Also </a:t>
            </a:r>
            <a:endParaRPr lang="en-GB" sz="1400" dirty="0"/>
          </a:p>
        </p:txBody>
      </p:sp>
      <p:sp>
        <p:nvSpPr>
          <p:cNvPr id="53" name="Rectangle 52"/>
          <p:cNvSpPr/>
          <p:nvPr/>
        </p:nvSpPr>
        <p:spPr>
          <a:xfrm>
            <a:off x="8056996" y="4516759"/>
            <a:ext cx="5357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</a:rPr>
              <a:t>Also </a:t>
            </a:r>
            <a:endParaRPr lang="en-GB" sz="1400" dirty="0"/>
          </a:p>
        </p:txBody>
      </p:sp>
      <p:sp>
        <p:nvSpPr>
          <p:cNvPr id="54" name="Rectangle 53"/>
          <p:cNvSpPr/>
          <p:nvPr/>
        </p:nvSpPr>
        <p:spPr>
          <a:xfrm>
            <a:off x="7020272" y="4444751"/>
            <a:ext cx="460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/>
              <a:t>and</a:t>
            </a:r>
            <a:endParaRPr lang="en-GB" sz="1400" dirty="0"/>
          </a:p>
        </p:txBody>
      </p:sp>
      <p:sp>
        <p:nvSpPr>
          <p:cNvPr id="56" name="Curved Left Arrow 55"/>
          <p:cNvSpPr/>
          <p:nvPr/>
        </p:nvSpPr>
        <p:spPr>
          <a:xfrm>
            <a:off x="7884368" y="1844824"/>
            <a:ext cx="864096" cy="1368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496" y="-27384"/>
            <a:ext cx="8067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Make as many sentences as you can. </a:t>
            </a:r>
            <a:endParaRPr lang="en-GB" sz="4000" b="1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4283968" y="1772816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4932040" y="3068960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220072" y="3645024"/>
            <a:ext cx="576064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Line 2"/>
          <p:cNvSpPr>
            <a:spLocks noChangeShapeType="1"/>
          </p:cNvSpPr>
          <p:nvPr/>
        </p:nvSpPr>
        <p:spPr bwMode="auto">
          <a:xfrm>
            <a:off x="1327993" y="5013027"/>
            <a:ext cx="623887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7" name="Line 3"/>
          <p:cNvSpPr>
            <a:spLocks noChangeShapeType="1"/>
          </p:cNvSpPr>
          <p:nvPr/>
        </p:nvSpPr>
        <p:spPr bwMode="auto">
          <a:xfrm>
            <a:off x="1318468" y="5013027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8" name="Line 4"/>
          <p:cNvSpPr>
            <a:spLocks noChangeShapeType="1"/>
          </p:cNvSpPr>
          <p:nvPr/>
        </p:nvSpPr>
        <p:spPr bwMode="auto">
          <a:xfrm>
            <a:off x="7566868" y="5013027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9" name="Line 5"/>
          <p:cNvSpPr>
            <a:spLocks noChangeShapeType="1"/>
          </p:cNvSpPr>
          <p:nvPr/>
        </p:nvSpPr>
        <p:spPr bwMode="auto">
          <a:xfrm>
            <a:off x="1994743" y="5013027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0" name="Line 6"/>
          <p:cNvSpPr>
            <a:spLocks noChangeShapeType="1"/>
          </p:cNvSpPr>
          <p:nvPr/>
        </p:nvSpPr>
        <p:spPr bwMode="auto">
          <a:xfrm>
            <a:off x="3394918" y="5013027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>
            <a:off x="2671018" y="5013027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2" name="Line 8"/>
          <p:cNvSpPr>
            <a:spLocks noChangeShapeType="1"/>
          </p:cNvSpPr>
          <p:nvPr/>
        </p:nvSpPr>
        <p:spPr bwMode="auto">
          <a:xfrm>
            <a:off x="4814143" y="5022552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3" name="Line 9"/>
          <p:cNvSpPr>
            <a:spLocks noChangeShapeType="1"/>
          </p:cNvSpPr>
          <p:nvPr/>
        </p:nvSpPr>
        <p:spPr bwMode="auto">
          <a:xfrm>
            <a:off x="5538043" y="5041602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>
            <a:off x="6214318" y="5013027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5" name="Line 11"/>
          <p:cNvSpPr>
            <a:spLocks noChangeShapeType="1"/>
          </p:cNvSpPr>
          <p:nvPr/>
        </p:nvSpPr>
        <p:spPr bwMode="auto">
          <a:xfrm>
            <a:off x="6871543" y="5022552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6" name="Line 12"/>
          <p:cNvSpPr>
            <a:spLocks noChangeShapeType="1"/>
          </p:cNvSpPr>
          <p:nvPr/>
        </p:nvSpPr>
        <p:spPr bwMode="auto">
          <a:xfrm>
            <a:off x="4118818" y="5022552"/>
            <a:ext cx="0" cy="542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med" len="sm"/>
            <a:tailEnd type="none" w="med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7" name="AutoShape 20"/>
          <p:cNvSpPr>
            <a:spLocks noChangeArrowheads="1"/>
          </p:cNvSpPr>
          <p:nvPr/>
        </p:nvSpPr>
        <p:spPr bwMode="auto">
          <a:xfrm>
            <a:off x="1043831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1</a:t>
            </a:r>
          </a:p>
        </p:txBody>
      </p:sp>
      <p:sp>
        <p:nvSpPr>
          <p:cNvPr id="68" name="AutoShape 21"/>
          <p:cNvSpPr>
            <a:spLocks noChangeArrowheads="1"/>
          </p:cNvSpPr>
          <p:nvPr/>
        </p:nvSpPr>
        <p:spPr bwMode="auto">
          <a:xfrm>
            <a:off x="1762968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2</a:t>
            </a:r>
          </a:p>
        </p:txBody>
      </p:sp>
      <p:sp>
        <p:nvSpPr>
          <p:cNvPr id="69" name="AutoShape 22"/>
          <p:cNvSpPr>
            <a:spLocks noChangeArrowheads="1"/>
          </p:cNvSpPr>
          <p:nvPr/>
        </p:nvSpPr>
        <p:spPr bwMode="auto">
          <a:xfrm>
            <a:off x="2412256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3</a:t>
            </a:r>
          </a:p>
        </p:txBody>
      </p:sp>
      <p:sp>
        <p:nvSpPr>
          <p:cNvPr id="70" name="AutoShape 23"/>
          <p:cNvSpPr>
            <a:spLocks noChangeArrowheads="1"/>
          </p:cNvSpPr>
          <p:nvPr/>
        </p:nvSpPr>
        <p:spPr bwMode="auto">
          <a:xfrm>
            <a:off x="3131393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4</a:t>
            </a:r>
          </a:p>
        </p:txBody>
      </p:sp>
      <p:sp>
        <p:nvSpPr>
          <p:cNvPr id="71" name="AutoShape 24"/>
          <p:cNvSpPr>
            <a:spLocks noChangeArrowheads="1"/>
          </p:cNvSpPr>
          <p:nvPr/>
        </p:nvSpPr>
        <p:spPr bwMode="auto">
          <a:xfrm>
            <a:off x="3852118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5</a:t>
            </a:r>
          </a:p>
        </p:txBody>
      </p:sp>
      <p:sp>
        <p:nvSpPr>
          <p:cNvPr id="72" name="AutoShape 25"/>
          <p:cNvSpPr>
            <a:spLocks noChangeArrowheads="1"/>
          </p:cNvSpPr>
          <p:nvPr/>
        </p:nvSpPr>
        <p:spPr bwMode="auto">
          <a:xfrm>
            <a:off x="4571256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6</a:t>
            </a:r>
          </a:p>
        </p:txBody>
      </p:sp>
      <p:sp>
        <p:nvSpPr>
          <p:cNvPr id="73" name="AutoShape 26"/>
          <p:cNvSpPr>
            <a:spLocks noChangeArrowheads="1"/>
          </p:cNvSpPr>
          <p:nvPr/>
        </p:nvSpPr>
        <p:spPr bwMode="auto">
          <a:xfrm>
            <a:off x="5220543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7</a:t>
            </a:r>
          </a:p>
        </p:txBody>
      </p:sp>
      <p:sp>
        <p:nvSpPr>
          <p:cNvPr id="74" name="AutoShape 27"/>
          <p:cNvSpPr>
            <a:spLocks noChangeArrowheads="1"/>
          </p:cNvSpPr>
          <p:nvPr/>
        </p:nvSpPr>
        <p:spPr bwMode="auto">
          <a:xfrm>
            <a:off x="5939681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8</a:t>
            </a:r>
          </a:p>
        </p:txBody>
      </p:sp>
      <p:sp>
        <p:nvSpPr>
          <p:cNvPr id="75" name="AutoShape 31"/>
          <p:cNvSpPr>
            <a:spLocks noChangeArrowheads="1"/>
          </p:cNvSpPr>
          <p:nvPr/>
        </p:nvSpPr>
        <p:spPr bwMode="auto">
          <a:xfrm>
            <a:off x="6660406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9</a:t>
            </a:r>
          </a:p>
        </p:txBody>
      </p:sp>
      <p:sp>
        <p:nvSpPr>
          <p:cNvPr id="76" name="AutoShape 32"/>
          <p:cNvSpPr>
            <a:spLocks noChangeArrowheads="1"/>
          </p:cNvSpPr>
          <p:nvPr/>
        </p:nvSpPr>
        <p:spPr bwMode="auto">
          <a:xfrm>
            <a:off x="7379543" y="5876627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MM900236525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33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21254968">
            <a:off x="2367722" y="3475283"/>
            <a:ext cx="3836199" cy="7509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Write </a:t>
            </a:r>
            <a:endParaRPr lang="en-GB" sz="4000" dirty="0"/>
          </a:p>
        </p:txBody>
      </p:sp>
      <p:pic>
        <p:nvPicPr>
          <p:cNvPr id="57346" name="Picture 2" descr="tools_education_peer_support_PE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5295" y="4797152"/>
            <a:ext cx="2016224" cy="20162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99992" y="6021288"/>
            <a:ext cx="2070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Homework</a:t>
            </a:r>
            <a:endParaRPr lang="en-GB" sz="3200" b="1" dirty="0"/>
          </a:p>
        </p:txBody>
      </p:sp>
      <p:sp>
        <p:nvSpPr>
          <p:cNvPr id="8" name="Rectangle 7"/>
          <p:cNvSpPr/>
          <p:nvPr/>
        </p:nvSpPr>
        <p:spPr>
          <a:xfrm rot="209173">
            <a:off x="2299234" y="2411281"/>
            <a:ext cx="4456395" cy="117134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8000" dirty="0" smtClean="0"/>
              <a:t>أكتب</a:t>
            </a:r>
            <a:endParaRPr lang="en-GB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12794" t="4707" r="13576" b="2968"/>
          <a:stretch>
            <a:fillRect/>
          </a:stretch>
        </p:blipFill>
        <p:spPr bwMode="auto">
          <a:xfrm>
            <a:off x="251520" y="764704"/>
            <a:ext cx="5868144" cy="42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259632" y="2420888"/>
            <a:ext cx="199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 smtClean="0"/>
              <a:t>Re: Activities I do on holiday</a:t>
            </a:r>
            <a:endParaRPr lang="en-GB" sz="1200" b="1" dirty="0"/>
          </a:p>
        </p:txBody>
      </p:sp>
      <p:sp>
        <p:nvSpPr>
          <p:cNvPr id="12" name="Rectangle 11"/>
          <p:cNvSpPr/>
          <p:nvPr/>
        </p:nvSpPr>
        <p:spPr>
          <a:xfrm>
            <a:off x="216024" y="57398"/>
            <a:ext cx="8927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7/ Writing: </a:t>
            </a:r>
            <a:r>
              <a:rPr lang="en-GB" dirty="0"/>
              <a:t>Homework: Use the email template to write an email to your friend about what you do on holiday. 	</a:t>
            </a:r>
          </a:p>
        </p:txBody>
      </p:sp>
      <p:pic>
        <p:nvPicPr>
          <p:cNvPr id="13" name="Picture 12"/>
          <p:cNvPicPr/>
          <p:nvPr/>
        </p:nvPicPr>
        <p:blipFill>
          <a:blip r:embed="rId3" cstate="print"/>
          <a:srcRect l="13748" t="26642" r="12974" b="21476"/>
          <a:stretch>
            <a:fillRect/>
          </a:stretch>
        </p:blipFill>
        <p:spPr bwMode="auto">
          <a:xfrm>
            <a:off x="827584" y="5085184"/>
            <a:ext cx="7416824" cy="1513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Cherkaoui\AppData\Local\Microsoft\Windows\Temporary Internet Files\Content.IE5\FD5A6U7Q\15160-illustration-of-a-gold-star-pv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908720" cy="908720"/>
          </a:xfrm>
          <a:prstGeom prst="rect">
            <a:avLst/>
          </a:prstGeom>
          <a:noFill/>
        </p:spPr>
      </p:pic>
      <p:pic>
        <p:nvPicPr>
          <p:cNvPr id="7" name="Picture 2" descr="C:\Users\Cherkaoui\AppData\Local\Microsoft\Windows\Temporary Internet Files\Content.IE5\FD5A6U7Q\15160-illustration-of-a-gold-star-pv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32656"/>
            <a:ext cx="908720" cy="90872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131840" y="548680"/>
            <a:ext cx="2899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Two stars and a wish. 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1844824"/>
            <a:ext cx="8259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400" dirty="0" smtClean="0"/>
              <a:t> Write two things you liked about the lesson and the activities. 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 Suggest one improvement to the lesson. </a:t>
            </a:r>
            <a:endParaRPr lang="en-GB" sz="2400" dirty="0"/>
          </a:p>
        </p:txBody>
      </p:sp>
      <p:pic>
        <p:nvPicPr>
          <p:cNvPr id="29701" name="Picture 5" descr="C:\Users\Cherkaoui\AppData\Local\Microsoft\Windows\Temporary Internet Files\Content.IE5\E04AEH62\post-it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041576"/>
            <a:ext cx="4320480" cy="3816424"/>
          </a:xfrm>
          <a:prstGeom prst="rect">
            <a:avLst/>
          </a:prstGeom>
          <a:noFill/>
        </p:spPr>
      </p:pic>
      <p:pic>
        <p:nvPicPr>
          <p:cNvPr id="16" name="Picture 4" descr="http://muslimstickers.com/wp-content/uploads/2014/04/arabic-teachers-stamp-red-star-well-d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50" y="5448300"/>
            <a:ext cx="1428750" cy="1409700"/>
          </a:xfrm>
          <a:prstGeom prst="rect">
            <a:avLst/>
          </a:prstGeom>
          <a:noFill/>
        </p:spPr>
      </p:pic>
      <p:pic>
        <p:nvPicPr>
          <p:cNvPr id="17" name="Picture 5" descr="MC900441453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30888"/>
            <a:ext cx="1033463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-190872" y="-27384"/>
            <a:ext cx="2242592" cy="70609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dirty="0" smtClean="0"/>
              <a:t>Holiday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0" y="1484784"/>
          <a:ext cx="9144000" cy="5256584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35496" y="644495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dirty="0" smtClean="0"/>
              <a:t>Students choose which task they complete. They are asked what level they think they will be working at if they complete the task(s) they have chosen. An extra</a:t>
            </a:r>
            <a:r>
              <a:rPr lang="en-GB" dirty="0" smtClean="0"/>
              <a:t> challenge </a:t>
            </a:r>
            <a:r>
              <a:rPr lang="en-GB" dirty="0" smtClean="0"/>
              <a:t>is that they have to include all the phrases from the previous slide in their stories. The group with the most points wins!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260648"/>
          <a:ext cx="8507289" cy="61925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5763"/>
                <a:gridCol w="2835763"/>
                <a:gridCol w="2835763"/>
              </a:tblGrid>
              <a:tr h="206418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6418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6418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Picture 5" descr="http://sports.pppst.com/banner_sports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636912"/>
            <a:ext cx="2759102" cy="1498243"/>
          </a:xfrm>
          <a:prstGeom prst="rect">
            <a:avLst/>
          </a:prstGeom>
          <a:noFill/>
        </p:spPr>
      </p:pic>
      <p:pic>
        <p:nvPicPr>
          <p:cNvPr id="16" name="Picture 7" descr="http://www.lacitycollege.edu/academic/departments/comsvcs/images/swim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2492896"/>
            <a:ext cx="2528528" cy="1584176"/>
          </a:xfrm>
          <a:prstGeom prst="rect">
            <a:avLst/>
          </a:prstGeom>
          <a:noFill/>
        </p:spPr>
      </p:pic>
      <p:pic>
        <p:nvPicPr>
          <p:cNvPr id="17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3612519" y="4172456"/>
            <a:ext cx="1846953" cy="2520280"/>
          </a:xfrm>
          <a:prstGeom prst="rect">
            <a:avLst/>
          </a:prstGeom>
          <a:noFill/>
        </p:spPr>
      </p:pic>
      <p:pic>
        <p:nvPicPr>
          <p:cNvPr id="18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6200000">
            <a:off x="6531514" y="2045549"/>
            <a:ext cx="1800200" cy="2550876"/>
          </a:xfrm>
          <a:prstGeom prst="rect">
            <a:avLst/>
          </a:prstGeom>
          <a:noFill/>
        </p:spPr>
      </p:pic>
      <p:pic>
        <p:nvPicPr>
          <p:cNvPr id="19" name="Picture 27" descr="camping%20cartoo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7320" y="4437112"/>
            <a:ext cx="2651144" cy="1944216"/>
          </a:xfrm>
          <a:prstGeom prst="rect">
            <a:avLst/>
          </a:prstGeom>
          <a:noFill/>
        </p:spPr>
      </p:pic>
      <p:pic>
        <p:nvPicPr>
          <p:cNvPr id="20" name="Picture 29" descr="http://gnurf.net/v3/wp-content/uploads/2008/04/030-downhill-skiing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5576" y="404664"/>
            <a:ext cx="2088232" cy="1800200"/>
          </a:xfrm>
          <a:prstGeom prst="rect">
            <a:avLst/>
          </a:prstGeom>
          <a:noFill/>
        </p:spPr>
      </p:pic>
      <p:pic>
        <p:nvPicPr>
          <p:cNvPr id="21" name="Picture 32"/>
          <p:cNvPicPr>
            <a:picLocks noChangeAspect="1" noChangeArrowheads="1"/>
          </p:cNvPicPr>
          <p:nvPr/>
        </p:nvPicPr>
        <p:blipFill>
          <a:blip r:embed="rId12" cstate="print"/>
          <a:srcRect l="27956" t="30100" r="32276" b="19501"/>
          <a:stretch>
            <a:fillRect/>
          </a:stretch>
        </p:blipFill>
        <p:spPr bwMode="auto">
          <a:xfrm>
            <a:off x="395535" y="4509120"/>
            <a:ext cx="262629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4" descr="cartoon-museum"/>
          <p:cNvPicPr>
            <a:picLocks noChangeAspect="1" noChangeArrowheads="1"/>
          </p:cNvPicPr>
          <p:nvPr/>
        </p:nvPicPr>
        <p:blipFill>
          <a:blip r:embed="rId13" cstate="print"/>
          <a:srcRect r="33473"/>
          <a:stretch>
            <a:fillRect/>
          </a:stretch>
        </p:blipFill>
        <p:spPr bwMode="auto">
          <a:xfrm>
            <a:off x="6156176" y="404664"/>
            <a:ext cx="2520280" cy="1807369"/>
          </a:xfrm>
          <a:prstGeom prst="rect">
            <a:avLst/>
          </a:prstGeom>
          <a:noFill/>
        </p:spPr>
      </p:pic>
      <p:pic>
        <p:nvPicPr>
          <p:cNvPr id="23" name="Picture 35"/>
          <p:cNvPicPr>
            <a:picLocks noChangeAspect="1" noChangeArrowheads="1"/>
          </p:cNvPicPr>
          <p:nvPr/>
        </p:nvPicPr>
        <p:blipFill>
          <a:blip r:embed="rId14" cstate="print"/>
          <a:srcRect l="19687" t="28000" r="24207" b="21601"/>
          <a:stretch>
            <a:fillRect/>
          </a:stretch>
        </p:blipFill>
        <p:spPr bwMode="auto">
          <a:xfrm>
            <a:off x="3275856" y="404664"/>
            <a:ext cx="259228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http://sports.pppst.com/banner_sports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2142" y="2420888"/>
            <a:ext cx="1629937" cy="885086"/>
          </a:xfrm>
          <a:prstGeom prst="rect">
            <a:avLst/>
          </a:prstGeom>
          <a:noFill/>
        </p:spPr>
      </p:pic>
      <p:pic>
        <p:nvPicPr>
          <p:cNvPr id="6" name="Picture 7" descr="http://www.lacitycollege.edu/academic/departments/comsvcs/images/swim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7038" y="2492896"/>
            <a:ext cx="1311386" cy="821610"/>
          </a:xfrm>
          <a:prstGeom prst="rect">
            <a:avLst/>
          </a:prstGeom>
          <a:noFill/>
        </p:spPr>
      </p:pic>
      <p:pic>
        <p:nvPicPr>
          <p:cNvPr id="7" name="Picture 19" descr="http://vector-magz.com/wp-content/uploads/2013/11/mountain-climbing-clip-art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920" y="4399011"/>
            <a:ext cx="1072548" cy="1463557"/>
          </a:xfrm>
          <a:prstGeom prst="rect">
            <a:avLst/>
          </a:prstGeom>
          <a:noFill/>
        </p:spPr>
      </p:pic>
      <p:pic>
        <p:nvPicPr>
          <p:cNvPr id="8" name="Picture 23" descr="http://previews.123rf.com/images/lenm/lenm1106/lenm110600238/9781866-illustration-of-a-girl-holding-shopping-bags-carto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4479093"/>
            <a:ext cx="1008112" cy="1428491"/>
          </a:xfrm>
          <a:prstGeom prst="rect">
            <a:avLst/>
          </a:prstGeom>
          <a:noFill/>
        </p:spPr>
      </p:pic>
      <p:pic>
        <p:nvPicPr>
          <p:cNvPr id="9" name="Picture 27" descr="camping%20cartoo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4509120"/>
            <a:ext cx="1688875" cy="1238537"/>
          </a:xfrm>
          <a:prstGeom prst="rect">
            <a:avLst/>
          </a:prstGeom>
          <a:noFill/>
        </p:spPr>
      </p:pic>
      <p:pic>
        <p:nvPicPr>
          <p:cNvPr id="10" name="Picture 29" descr="http://gnurf.net/v3/wp-content/uploads/2008/04/030-downhill-skiing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3568" y="188640"/>
            <a:ext cx="1036915" cy="893893"/>
          </a:xfrm>
          <a:prstGeom prst="rect">
            <a:avLst/>
          </a:prstGeom>
          <a:noFill/>
        </p:spPr>
      </p:pic>
      <p:pic>
        <p:nvPicPr>
          <p:cNvPr id="11" name="Picture 32"/>
          <p:cNvPicPr>
            <a:picLocks noChangeAspect="1" noChangeArrowheads="1"/>
          </p:cNvPicPr>
          <p:nvPr/>
        </p:nvPicPr>
        <p:blipFill>
          <a:blip r:embed="rId11" cstate="print"/>
          <a:srcRect l="27956" t="30100" r="32276" b="19501"/>
          <a:stretch>
            <a:fillRect/>
          </a:stretch>
        </p:blipFill>
        <p:spPr bwMode="auto">
          <a:xfrm>
            <a:off x="822382" y="2420888"/>
            <a:ext cx="1229337" cy="87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4" descr="cartoon-museum"/>
          <p:cNvPicPr>
            <a:picLocks noChangeAspect="1" noChangeArrowheads="1"/>
          </p:cNvPicPr>
          <p:nvPr/>
        </p:nvPicPr>
        <p:blipFill>
          <a:blip r:embed="rId12" cstate="print"/>
          <a:srcRect r="33473"/>
          <a:stretch>
            <a:fillRect/>
          </a:stretch>
        </p:blipFill>
        <p:spPr bwMode="auto">
          <a:xfrm>
            <a:off x="6660232" y="192940"/>
            <a:ext cx="1368152" cy="981143"/>
          </a:xfrm>
          <a:prstGeom prst="rect">
            <a:avLst/>
          </a:prstGeom>
          <a:noFill/>
        </p:spPr>
      </p:pic>
      <p:pic>
        <p:nvPicPr>
          <p:cNvPr id="13" name="Picture 35"/>
          <p:cNvPicPr>
            <a:picLocks noChangeAspect="1" noChangeArrowheads="1"/>
          </p:cNvPicPr>
          <p:nvPr/>
        </p:nvPicPr>
        <p:blipFill>
          <a:blip r:embed="rId13" cstate="print"/>
          <a:srcRect l="19687" t="28000" r="24207" b="21601"/>
          <a:stretch>
            <a:fillRect/>
          </a:stretch>
        </p:blipFill>
        <p:spPr bwMode="auto">
          <a:xfrm>
            <a:off x="3563888" y="192940"/>
            <a:ext cx="1584176" cy="1100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>
            <a:off x="179512" y="1916832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131840" y="1916832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228184" y="1916832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79512" y="4005064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131840" y="4005064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228184" y="4005064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79512" y="6323722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131840" y="6323722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228184" y="6323722"/>
            <a:ext cx="26642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1604238" y="1496978"/>
            <a:ext cx="13115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b="1" dirty="0">
                <a:solidFill>
                  <a:prstClr val="black"/>
                </a:solidFill>
              </a:rPr>
              <a:t>أمارس</a:t>
            </a:r>
            <a:endParaRPr lang="en-GB" sz="4000" b="1" dirty="0"/>
          </a:p>
        </p:txBody>
      </p:sp>
      <p:sp>
        <p:nvSpPr>
          <p:cNvPr id="44" name="Rectangle 43"/>
          <p:cNvSpPr/>
          <p:nvPr/>
        </p:nvSpPr>
        <p:spPr>
          <a:xfrm>
            <a:off x="7724918" y="3573016"/>
            <a:ext cx="13115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b="1" dirty="0">
                <a:solidFill>
                  <a:prstClr val="black"/>
                </a:solidFill>
              </a:rPr>
              <a:t>أمارس</a:t>
            </a:r>
            <a:endParaRPr lang="en-GB" sz="4000" b="1" dirty="0"/>
          </a:p>
        </p:txBody>
      </p:sp>
      <p:sp>
        <p:nvSpPr>
          <p:cNvPr id="45" name="Rectangle 44"/>
          <p:cNvSpPr/>
          <p:nvPr/>
        </p:nvSpPr>
        <p:spPr>
          <a:xfrm>
            <a:off x="4572000" y="3573016"/>
            <a:ext cx="13115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b="1" dirty="0">
                <a:solidFill>
                  <a:prstClr val="black"/>
                </a:solidFill>
              </a:rPr>
              <a:t>أمارس</a:t>
            </a:r>
            <a:endParaRPr lang="en-GB" sz="4000" b="1" dirty="0"/>
          </a:p>
        </p:txBody>
      </p:sp>
      <p:sp>
        <p:nvSpPr>
          <p:cNvPr id="46" name="Rectangle 45"/>
          <p:cNvSpPr/>
          <p:nvPr/>
        </p:nvSpPr>
        <p:spPr>
          <a:xfrm>
            <a:off x="7452320" y="1496978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403900" y="1486525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500244" y="5877272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55976" y="5877272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451572" y="5879013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475656" y="3573016"/>
            <a:ext cx="1680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x-none" sz="3600" b="1" dirty="0">
                <a:solidFill>
                  <a:prstClr val="black"/>
                </a:solidFill>
              </a:rPr>
              <a:t> أذهب إلى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7504" y="44624"/>
            <a:ext cx="41056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Complete the wordsearch </a:t>
            </a:r>
            <a:endParaRPr lang="en-GB" sz="2800" b="1" dirty="0"/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2" cstate="print"/>
          <a:srcRect l="23231" t="15134" r="24007" b="7867"/>
          <a:stretch>
            <a:fillRect/>
          </a:stretch>
        </p:blipFill>
        <p:spPr bwMode="auto">
          <a:xfrm>
            <a:off x="0" y="476673"/>
            <a:ext cx="9144000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" descr="MC900352099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6976" y="3212976"/>
            <a:ext cx="1057024" cy="98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 cstate="print"/>
          <a:srcRect l="33662" t="21433" r="33263" b="21167"/>
          <a:stretch>
            <a:fillRect/>
          </a:stretch>
        </p:blipFill>
        <p:spPr bwMode="auto">
          <a:xfrm>
            <a:off x="7884368" y="0"/>
            <a:ext cx="1259632" cy="1229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 descr="MM900236525[1]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140968"/>
            <a:ext cx="720080" cy="823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6" descr="MM900046636[1]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0"/>
            <a:ext cx="1080120" cy="69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869</Words>
  <Application>Microsoft Macintosh PowerPoint</Application>
  <PresentationFormat>On-screen Show (4:3)</PresentationFormat>
  <Paragraphs>270</Paragraphs>
  <Slides>38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Holiday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Cherkaoui</dc:creator>
  <cp:lastModifiedBy>Taoufiq Cherkaoui</cp:lastModifiedBy>
  <cp:revision>117</cp:revision>
  <dcterms:created xsi:type="dcterms:W3CDTF">2016-06-13T03:39:22Z</dcterms:created>
  <dcterms:modified xsi:type="dcterms:W3CDTF">2016-06-13T03:40:55Z</dcterms:modified>
</cp:coreProperties>
</file>